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322" r:id="rId7"/>
    <p:sldId id="262" r:id="rId8"/>
    <p:sldId id="319" r:id="rId9"/>
    <p:sldId id="313" r:id="rId10"/>
    <p:sldId id="315" r:id="rId11"/>
    <p:sldId id="321" r:id="rId12"/>
    <p:sldId id="317" r:id="rId13"/>
    <p:sldId id="267" r:id="rId14"/>
    <p:sldId id="323" r:id="rId15"/>
    <p:sldId id="318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60" autoAdjust="0"/>
  </p:normalViewPr>
  <p:slideViewPr>
    <p:cSldViewPr snapToGrid="0">
      <p:cViewPr>
        <p:scale>
          <a:sx n="66" d="100"/>
          <a:sy n="66" d="100"/>
        </p:scale>
        <p:origin x="1253" y="250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1635E-AED3-4C20-8D71-3EBAF3A5EB5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E8562D-D463-4911-8F3D-57F4BE0AB08F}">
      <dgm:prSet/>
      <dgm:spPr/>
      <dgm:t>
        <a:bodyPr/>
        <a:lstStyle/>
        <a:p>
          <a:r>
            <a:rPr lang="en-US" b="0" i="0" baseline="0" dirty="0"/>
            <a:t>I. </a:t>
          </a:r>
          <a:r>
            <a:rPr lang="en-US" b="1" i="0" baseline="0" dirty="0"/>
            <a:t>Initiation: Planning the Keylogger</a:t>
          </a:r>
          <a:endParaRPr lang="en-US" dirty="0"/>
        </a:p>
      </dgm:t>
    </dgm:pt>
    <dgm:pt modelId="{D4647022-5821-4A03-84B6-6C798BA77A22}" type="parTrans" cxnId="{DC9495FE-DBEA-438E-8673-72B1A0643D29}">
      <dgm:prSet/>
      <dgm:spPr/>
      <dgm:t>
        <a:bodyPr/>
        <a:lstStyle/>
        <a:p>
          <a:endParaRPr lang="en-US"/>
        </a:p>
      </dgm:t>
    </dgm:pt>
    <dgm:pt modelId="{FFF0ADE5-2598-4AD2-A069-CD49CDAB6FBD}" type="sibTrans" cxnId="{DC9495FE-DBEA-438E-8673-72B1A0643D29}">
      <dgm:prSet/>
      <dgm:spPr/>
      <dgm:t>
        <a:bodyPr/>
        <a:lstStyle/>
        <a:p>
          <a:endParaRPr lang="en-US"/>
        </a:p>
      </dgm:t>
    </dgm:pt>
    <dgm:pt modelId="{8CF7BE58-DFB8-4DFC-87AC-57512C7D62EE}">
      <dgm:prSet/>
      <dgm:spPr/>
      <dgm:t>
        <a:bodyPr/>
        <a:lstStyle/>
        <a:p>
          <a:r>
            <a:rPr lang="en-US" b="0" i="0" baseline="0"/>
            <a:t>Define goals (e.g., monitor productivity, analyze user experience). </a:t>
          </a:r>
          <a:endParaRPr lang="en-US"/>
        </a:p>
      </dgm:t>
    </dgm:pt>
    <dgm:pt modelId="{7C4085B5-2E49-4CCA-9DFE-0B048C7BEDF4}" type="parTrans" cxnId="{9556420C-50C5-4300-BF04-07D0FB51AE79}">
      <dgm:prSet/>
      <dgm:spPr/>
      <dgm:t>
        <a:bodyPr/>
        <a:lstStyle/>
        <a:p>
          <a:endParaRPr lang="en-US"/>
        </a:p>
      </dgm:t>
    </dgm:pt>
    <dgm:pt modelId="{200A644F-91CD-4997-AD68-4B331005C1BE}" type="sibTrans" cxnId="{9556420C-50C5-4300-BF04-07D0FB51AE79}">
      <dgm:prSet/>
      <dgm:spPr/>
      <dgm:t>
        <a:bodyPr/>
        <a:lstStyle/>
        <a:p>
          <a:endParaRPr lang="en-US"/>
        </a:p>
      </dgm:t>
    </dgm:pt>
    <dgm:pt modelId="{3672D51F-88E0-4DC3-BDF2-9E9B4672795B}">
      <dgm:prSet/>
      <dgm:spPr/>
      <dgm:t>
        <a:bodyPr/>
        <a:lstStyle/>
        <a:p>
          <a:r>
            <a:rPr lang="en-US" b="0" i="0" baseline="0" dirty="0"/>
            <a:t>Consider ethical implications and user consent. </a:t>
          </a:r>
          <a:endParaRPr lang="en-US" dirty="0"/>
        </a:p>
      </dgm:t>
    </dgm:pt>
    <dgm:pt modelId="{615450D5-75B2-4811-BC8B-8C1A41D0A313}" type="parTrans" cxnId="{4F6AC129-3E28-4AE6-8A12-3FE5431B991E}">
      <dgm:prSet/>
      <dgm:spPr/>
      <dgm:t>
        <a:bodyPr/>
        <a:lstStyle/>
        <a:p>
          <a:endParaRPr lang="en-US"/>
        </a:p>
      </dgm:t>
    </dgm:pt>
    <dgm:pt modelId="{9CB4D548-9FB2-406D-8C5D-C2FF730385B3}" type="sibTrans" cxnId="{4F6AC129-3E28-4AE6-8A12-3FE5431B991E}">
      <dgm:prSet/>
      <dgm:spPr/>
      <dgm:t>
        <a:bodyPr/>
        <a:lstStyle/>
        <a:p>
          <a:endParaRPr lang="en-US"/>
        </a:p>
      </dgm:t>
    </dgm:pt>
    <dgm:pt modelId="{4076A29D-6317-45EA-950F-02BDA3F255AA}">
      <dgm:prSet/>
      <dgm:spPr/>
      <dgm:t>
        <a:bodyPr/>
        <a:lstStyle/>
        <a:p>
          <a:r>
            <a:rPr lang="en-US" b="0" i="0" baseline="0"/>
            <a:t>II. </a:t>
          </a:r>
          <a:r>
            <a:rPr lang="en-US" b="1" i="0" baseline="0"/>
            <a:t>Development: Building the Keylogger</a:t>
          </a:r>
          <a:endParaRPr lang="en-US"/>
        </a:p>
      </dgm:t>
    </dgm:pt>
    <dgm:pt modelId="{ADA7928F-966D-46DC-8EC0-3A3C0E6E6A0F}" type="parTrans" cxnId="{4D7CA351-FA4C-46F1-ADD3-CA2FE3C9CEB1}">
      <dgm:prSet/>
      <dgm:spPr/>
      <dgm:t>
        <a:bodyPr/>
        <a:lstStyle/>
        <a:p>
          <a:endParaRPr lang="en-US"/>
        </a:p>
      </dgm:t>
    </dgm:pt>
    <dgm:pt modelId="{D00E702B-02CF-4B60-B397-FA83F2448BAF}" type="sibTrans" cxnId="{4D7CA351-FA4C-46F1-ADD3-CA2FE3C9CEB1}">
      <dgm:prSet/>
      <dgm:spPr/>
      <dgm:t>
        <a:bodyPr/>
        <a:lstStyle/>
        <a:p>
          <a:endParaRPr lang="en-US"/>
        </a:p>
      </dgm:t>
    </dgm:pt>
    <dgm:pt modelId="{8C7218F2-F1A1-42AC-881E-CFEC9A50119F}">
      <dgm:prSet/>
      <dgm:spPr/>
      <dgm:t>
        <a:bodyPr/>
        <a:lstStyle/>
        <a:p>
          <a:r>
            <a:rPr lang="en-US" b="0" i="0" baseline="0"/>
            <a:t>Choose libraries (e.g., pynput for keystrokes). </a:t>
          </a:r>
          <a:endParaRPr lang="en-US"/>
        </a:p>
      </dgm:t>
    </dgm:pt>
    <dgm:pt modelId="{A2CBE77A-1EDF-4E6B-81EF-9B58763D159B}" type="parTrans" cxnId="{C06FA987-EAD9-44DA-9402-42394EF8801F}">
      <dgm:prSet/>
      <dgm:spPr/>
      <dgm:t>
        <a:bodyPr/>
        <a:lstStyle/>
        <a:p>
          <a:endParaRPr lang="en-US"/>
        </a:p>
      </dgm:t>
    </dgm:pt>
    <dgm:pt modelId="{49EB9645-0758-4256-A9D3-AF44A1957DFA}" type="sibTrans" cxnId="{C06FA987-EAD9-44DA-9402-42394EF8801F}">
      <dgm:prSet/>
      <dgm:spPr/>
      <dgm:t>
        <a:bodyPr/>
        <a:lstStyle/>
        <a:p>
          <a:endParaRPr lang="en-US"/>
        </a:p>
      </dgm:t>
    </dgm:pt>
    <dgm:pt modelId="{89021E38-8A29-45C8-9008-CD9A66EF7FC9}">
      <dgm:prSet/>
      <dgm:spPr/>
      <dgm:t>
        <a:bodyPr/>
        <a:lstStyle/>
        <a:p>
          <a:r>
            <a:rPr lang="en-US" b="0" i="0" baseline="0"/>
            <a:t>Capture key presses, holds, and releases. </a:t>
          </a:r>
          <a:endParaRPr lang="en-US"/>
        </a:p>
      </dgm:t>
    </dgm:pt>
    <dgm:pt modelId="{8F4E3E98-26B6-47E5-87A0-F45DAFC1A8BB}" type="parTrans" cxnId="{22FAED3A-4532-48AC-8E4E-03C7F361DD56}">
      <dgm:prSet/>
      <dgm:spPr/>
      <dgm:t>
        <a:bodyPr/>
        <a:lstStyle/>
        <a:p>
          <a:endParaRPr lang="en-US"/>
        </a:p>
      </dgm:t>
    </dgm:pt>
    <dgm:pt modelId="{6C066559-C194-4597-8130-BA1C1CBDAB57}" type="sibTrans" cxnId="{22FAED3A-4532-48AC-8E4E-03C7F361DD56}">
      <dgm:prSet/>
      <dgm:spPr/>
      <dgm:t>
        <a:bodyPr/>
        <a:lstStyle/>
        <a:p>
          <a:endParaRPr lang="en-US"/>
        </a:p>
      </dgm:t>
    </dgm:pt>
    <dgm:pt modelId="{0C1CB97E-F237-4F2E-B33D-D37BB8B6D5AB}">
      <dgm:prSet/>
      <dgm:spPr/>
      <dgm:t>
        <a:bodyPr/>
        <a:lstStyle/>
        <a:p>
          <a:r>
            <a:rPr lang="en-US" b="0" i="0" baseline="0"/>
            <a:t>Store data in user-friendly formats (text, JSON). </a:t>
          </a:r>
          <a:endParaRPr lang="en-US"/>
        </a:p>
      </dgm:t>
    </dgm:pt>
    <dgm:pt modelId="{17C5963D-BBEE-4A97-9D7A-BCA9F1A85128}" type="parTrans" cxnId="{AF8A7135-D82A-4DA6-B78F-842A738E07FA}">
      <dgm:prSet/>
      <dgm:spPr/>
      <dgm:t>
        <a:bodyPr/>
        <a:lstStyle/>
        <a:p>
          <a:endParaRPr lang="en-US"/>
        </a:p>
      </dgm:t>
    </dgm:pt>
    <dgm:pt modelId="{0D9949BC-98A9-43FE-9F44-5C6E77853D1F}" type="sibTrans" cxnId="{AF8A7135-D82A-4DA6-B78F-842A738E07FA}">
      <dgm:prSet/>
      <dgm:spPr/>
      <dgm:t>
        <a:bodyPr/>
        <a:lstStyle/>
        <a:p>
          <a:endParaRPr lang="en-US"/>
        </a:p>
      </dgm:t>
    </dgm:pt>
    <dgm:pt modelId="{3684F265-54D3-4859-A369-175F0640111F}">
      <dgm:prSet/>
      <dgm:spPr/>
      <dgm:t>
        <a:bodyPr/>
        <a:lstStyle/>
        <a:p>
          <a:r>
            <a:rPr lang="en-US" b="0" i="0" baseline="0"/>
            <a:t>III. </a:t>
          </a:r>
          <a:r>
            <a:rPr lang="en-US" b="1" i="0" baseline="0"/>
            <a:t>Testing and Refining: Ensuring Accuracy</a:t>
          </a:r>
          <a:endParaRPr lang="en-US"/>
        </a:p>
      </dgm:t>
    </dgm:pt>
    <dgm:pt modelId="{DB2762DA-68BA-420F-9915-ED0C36D652D5}" type="parTrans" cxnId="{CB72CF94-B4DE-4C07-AC04-F21535CFE9F5}">
      <dgm:prSet/>
      <dgm:spPr/>
      <dgm:t>
        <a:bodyPr/>
        <a:lstStyle/>
        <a:p>
          <a:endParaRPr lang="en-US"/>
        </a:p>
      </dgm:t>
    </dgm:pt>
    <dgm:pt modelId="{CAEA5B42-50A0-4D8C-BC40-80D214AF3A06}" type="sibTrans" cxnId="{CB72CF94-B4DE-4C07-AC04-F21535CFE9F5}">
      <dgm:prSet/>
      <dgm:spPr/>
      <dgm:t>
        <a:bodyPr/>
        <a:lstStyle/>
        <a:p>
          <a:endParaRPr lang="en-US"/>
        </a:p>
      </dgm:t>
    </dgm:pt>
    <dgm:pt modelId="{FCF1E335-C453-4F11-B1B2-D66E768347F8}">
      <dgm:prSet/>
      <dgm:spPr/>
      <dgm:t>
        <a:bodyPr/>
        <a:lstStyle/>
        <a:p>
          <a:r>
            <a:rPr lang="en-US" b="0" i="0" baseline="0"/>
            <a:t>Thoroughly test with various keystrokes and combinations. </a:t>
          </a:r>
          <a:endParaRPr lang="en-US"/>
        </a:p>
      </dgm:t>
    </dgm:pt>
    <dgm:pt modelId="{D6E7AE69-7D0F-4F2D-A86E-262373A093C4}" type="parTrans" cxnId="{067DECE2-F137-494E-92D2-465A5D389BB3}">
      <dgm:prSet/>
      <dgm:spPr/>
      <dgm:t>
        <a:bodyPr/>
        <a:lstStyle/>
        <a:p>
          <a:endParaRPr lang="en-US"/>
        </a:p>
      </dgm:t>
    </dgm:pt>
    <dgm:pt modelId="{24679FA1-CB29-4369-B8F5-608D797227D1}" type="sibTrans" cxnId="{067DECE2-F137-494E-92D2-465A5D389BB3}">
      <dgm:prSet/>
      <dgm:spPr/>
      <dgm:t>
        <a:bodyPr/>
        <a:lstStyle/>
        <a:p>
          <a:endParaRPr lang="en-US"/>
        </a:p>
      </dgm:t>
    </dgm:pt>
    <dgm:pt modelId="{05B657AB-F141-4CCF-9966-37647FCB9D7C}">
      <dgm:prSet/>
      <dgm:spPr/>
      <dgm:t>
        <a:bodyPr/>
        <a:lstStyle/>
        <a:p>
          <a:r>
            <a:rPr lang="en-US" b="0" i="0" baseline="0"/>
            <a:t>Verify data is logged correctly in chosen formats. </a:t>
          </a:r>
          <a:endParaRPr lang="en-US"/>
        </a:p>
      </dgm:t>
    </dgm:pt>
    <dgm:pt modelId="{2BC7A952-09D1-4CF9-BB9B-CE67C9CC93AD}" type="parTrans" cxnId="{8223FC77-4547-4170-AF7C-C329AD75D460}">
      <dgm:prSet/>
      <dgm:spPr/>
      <dgm:t>
        <a:bodyPr/>
        <a:lstStyle/>
        <a:p>
          <a:endParaRPr lang="en-US"/>
        </a:p>
      </dgm:t>
    </dgm:pt>
    <dgm:pt modelId="{3BD06C18-D22C-4936-A393-80264182095A}" type="sibTrans" cxnId="{8223FC77-4547-4170-AF7C-C329AD75D460}">
      <dgm:prSet/>
      <dgm:spPr/>
      <dgm:t>
        <a:bodyPr/>
        <a:lstStyle/>
        <a:p>
          <a:endParaRPr lang="en-US"/>
        </a:p>
      </dgm:t>
    </dgm:pt>
    <dgm:pt modelId="{0FC90BC3-A9C3-44D1-85F1-855BE06A0C38}">
      <dgm:prSet/>
      <dgm:spPr/>
      <dgm:t>
        <a:bodyPr/>
        <a:lstStyle/>
        <a:p>
          <a:r>
            <a:rPr lang="en-US" b="0" i="0" baseline="0"/>
            <a:t>Refine code to address bugs or unexpected behavior. </a:t>
          </a:r>
          <a:endParaRPr lang="en-US"/>
        </a:p>
      </dgm:t>
    </dgm:pt>
    <dgm:pt modelId="{E4091B9D-AA16-4B15-AFEE-2800883F38E5}" type="parTrans" cxnId="{EFBBEBAE-327B-4438-B46B-FB2696625CED}">
      <dgm:prSet/>
      <dgm:spPr/>
      <dgm:t>
        <a:bodyPr/>
        <a:lstStyle/>
        <a:p>
          <a:endParaRPr lang="en-US"/>
        </a:p>
      </dgm:t>
    </dgm:pt>
    <dgm:pt modelId="{86881742-2C92-4488-BE1D-BDA29DAED968}" type="sibTrans" cxnId="{EFBBEBAE-327B-4438-B46B-FB2696625CED}">
      <dgm:prSet/>
      <dgm:spPr/>
      <dgm:t>
        <a:bodyPr/>
        <a:lstStyle/>
        <a:p>
          <a:endParaRPr lang="en-US"/>
        </a:p>
      </dgm:t>
    </dgm:pt>
    <dgm:pt modelId="{335524FB-B042-446F-B20F-05D9DEB1C51E}" type="pres">
      <dgm:prSet presAssocID="{01A1635E-AED3-4C20-8D71-3EBAF3A5EB54}" presName="vert0" presStyleCnt="0">
        <dgm:presLayoutVars>
          <dgm:dir/>
          <dgm:animOne val="branch"/>
          <dgm:animLvl val="lvl"/>
        </dgm:presLayoutVars>
      </dgm:prSet>
      <dgm:spPr/>
    </dgm:pt>
    <dgm:pt modelId="{74D42997-8F91-45E6-A0CE-480F58216352}" type="pres">
      <dgm:prSet presAssocID="{90E8562D-D463-4911-8F3D-57F4BE0AB08F}" presName="thickLine" presStyleLbl="alignNode1" presStyleIdx="0" presStyleCnt="11"/>
      <dgm:spPr/>
    </dgm:pt>
    <dgm:pt modelId="{CA76BAFA-40EA-48FE-83E0-CCDAD2D2A60E}" type="pres">
      <dgm:prSet presAssocID="{90E8562D-D463-4911-8F3D-57F4BE0AB08F}" presName="horz1" presStyleCnt="0"/>
      <dgm:spPr/>
    </dgm:pt>
    <dgm:pt modelId="{786E95EC-7117-4FEC-B854-5C423F4B3F89}" type="pres">
      <dgm:prSet presAssocID="{90E8562D-D463-4911-8F3D-57F4BE0AB08F}" presName="tx1" presStyleLbl="revTx" presStyleIdx="0" presStyleCnt="11"/>
      <dgm:spPr/>
    </dgm:pt>
    <dgm:pt modelId="{00115C6B-D346-43BF-890B-A74FD6764E89}" type="pres">
      <dgm:prSet presAssocID="{90E8562D-D463-4911-8F3D-57F4BE0AB08F}" presName="vert1" presStyleCnt="0"/>
      <dgm:spPr/>
    </dgm:pt>
    <dgm:pt modelId="{0A3DED6E-5B24-4884-8727-F42AE47C8B60}" type="pres">
      <dgm:prSet presAssocID="{8CF7BE58-DFB8-4DFC-87AC-57512C7D62EE}" presName="thickLine" presStyleLbl="alignNode1" presStyleIdx="1" presStyleCnt="11"/>
      <dgm:spPr/>
    </dgm:pt>
    <dgm:pt modelId="{72D0F10C-FE49-4001-B6FF-30B874EF21C2}" type="pres">
      <dgm:prSet presAssocID="{8CF7BE58-DFB8-4DFC-87AC-57512C7D62EE}" presName="horz1" presStyleCnt="0"/>
      <dgm:spPr/>
    </dgm:pt>
    <dgm:pt modelId="{4401E841-C7A0-4257-BA8D-5ECF97A17475}" type="pres">
      <dgm:prSet presAssocID="{8CF7BE58-DFB8-4DFC-87AC-57512C7D62EE}" presName="tx1" presStyleLbl="revTx" presStyleIdx="1" presStyleCnt="11"/>
      <dgm:spPr/>
    </dgm:pt>
    <dgm:pt modelId="{BA34424D-1173-4B72-8E84-06FBBF6417EC}" type="pres">
      <dgm:prSet presAssocID="{8CF7BE58-DFB8-4DFC-87AC-57512C7D62EE}" presName="vert1" presStyleCnt="0"/>
      <dgm:spPr/>
    </dgm:pt>
    <dgm:pt modelId="{2C4CAE8A-5ED8-440C-B944-ABA270D5A338}" type="pres">
      <dgm:prSet presAssocID="{3672D51F-88E0-4DC3-BDF2-9E9B4672795B}" presName="thickLine" presStyleLbl="alignNode1" presStyleIdx="2" presStyleCnt="11"/>
      <dgm:spPr/>
    </dgm:pt>
    <dgm:pt modelId="{B9ECC2FF-D2F9-4291-9813-671263103FCA}" type="pres">
      <dgm:prSet presAssocID="{3672D51F-88E0-4DC3-BDF2-9E9B4672795B}" presName="horz1" presStyleCnt="0"/>
      <dgm:spPr/>
    </dgm:pt>
    <dgm:pt modelId="{BA88AC57-185D-459E-9635-382231F027A1}" type="pres">
      <dgm:prSet presAssocID="{3672D51F-88E0-4DC3-BDF2-9E9B4672795B}" presName="tx1" presStyleLbl="revTx" presStyleIdx="2" presStyleCnt="11"/>
      <dgm:spPr/>
    </dgm:pt>
    <dgm:pt modelId="{B807913C-3A3D-486E-B3CE-869C7F8DB535}" type="pres">
      <dgm:prSet presAssocID="{3672D51F-88E0-4DC3-BDF2-9E9B4672795B}" presName="vert1" presStyleCnt="0"/>
      <dgm:spPr/>
    </dgm:pt>
    <dgm:pt modelId="{C3D06DDF-372C-4F16-A489-CD378FDAB0B2}" type="pres">
      <dgm:prSet presAssocID="{4076A29D-6317-45EA-950F-02BDA3F255AA}" presName="thickLine" presStyleLbl="alignNode1" presStyleIdx="3" presStyleCnt="11"/>
      <dgm:spPr/>
    </dgm:pt>
    <dgm:pt modelId="{61F2B503-78D5-40F2-81F5-E0EAB29063DF}" type="pres">
      <dgm:prSet presAssocID="{4076A29D-6317-45EA-950F-02BDA3F255AA}" presName="horz1" presStyleCnt="0"/>
      <dgm:spPr/>
    </dgm:pt>
    <dgm:pt modelId="{3B5FEFF6-18AF-4678-9B29-0D71A57CC4C5}" type="pres">
      <dgm:prSet presAssocID="{4076A29D-6317-45EA-950F-02BDA3F255AA}" presName="tx1" presStyleLbl="revTx" presStyleIdx="3" presStyleCnt="11"/>
      <dgm:spPr/>
    </dgm:pt>
    <dgm:pt modelId="{F64B3E65-9286-40B2-9B05-1178048D4972}" type="pres">
      <dgm:prSet presAssocID="{4076A29D-6317-45EA-950F-02BDA3F255AA}" presName="vert1" presStyleCnt="0"/>
      <dgm:spPr/>
    </dgm:pt>
    <dgm:pt modelId="{CB211F8E-A4B8-455A-A234-6D1767C5C03B}" type="pres">
      <dgm:prSet presAssocID="{8C7218F2-F1A1-42AC-881E-CFEC9A50119F}" presName="thickLine" presStyleLbl="alignNode1" presStyleIdx="4" presStyleCnt="11"/>
      <dgm:spPr/>
    </dgm:pt>
    <dgm:pt modelId="{DB6FFC58-6C04-4C15-BBC2-7183599B5E26}" type="pres">
      <dgm:prSet presAssocID="{8C7218F2-F1A1-42AC-881E-CFEC9A50119F}" presName="horz1" presStyleCnt="0"/>
      <dgm:spPr/>
    </dgm:pt>
    <dgm:pt modelId="{77E87CFB-BEAF-4F28-B883-6AF26D7D7767}" type="pres">
      <dgm:prSet presAssocID="{8C7218F2-F1A1-42AC-881E-CFEC9A50119F}" presName="tx1" presStyleLbl="revTx" presStyleIdx="4" presStyleCnt="11"/>
      <dgm:spPr/>
    </dgm:pt>
    <dgm:pt modelId="{C1AC5B9C-1731-4F36-899D-FC371EE10320}" type="pres">
      <dgm:prSet presAssocID="{8C7218F2-F1A1-42AC-881E-CFEC9A50119F}" presName="vert1" presStyleCnt="0"/>
      <dgm:spPr/>
    </dgm:pt>
    <dgm:pt modelId="{85F2218B-6CE6-4F04-9822-69A731BD570E}" type="pres">
      <dgm:prSet presAssocID="{89021E38-8A29-45C8-9008-CD9A66EF7FC9}" presName="thickLine" presStyleLbl="alignNode1" presStyleIdx="5" presStyleCnt="11"/>
      <dgm:spPr/>
    </dgm:pt>
    <dgm:pt modelId="{AB41C30D-4CD0-48F6-9D50-87323FDC65EB}" type="pres">
      <dgm:prSet presAssocID="{89021E38-8A29-45C8-9008-CD9A66EF7FC9}" presName="horz1" presStyleCnt="0"/>
      <dgm:spPr/>
    </dgm:pt>
    <dgm:pt modelId="{DF21AF9C-9F58-476A-B512-489ED7B934AE}" type="pres">
      <dgm:prSet presAssocID="{89021E38-8A29-45C8-9008-CD9A66EF7FC9}" presName="tx1" presStyleLbl="revTx" presStyleIdx="5" presStyleCnt="11"/>
      <dgm:spPr/>
    </dgm:pt>
    <dgm:pt modelId="{C924E981-CDD9-45FC-A690-7B744C9FAB59}" type="pres">
      <dgm:prSet presAssocID="{89021E38-8A29-45C8-9008-CD9A66EF7FC9}" presName="vert1" presStyleCnt="0"/>
      <dgm:spPr/>
    </dgm:pt>
    <dgm:pt modelId="{5733CB8A-D1EA-4528-AB98-78384663A416}" type="pres">
      <dgm:prSet presAssocID="{0C1CB97E-F237-4F2E-B33D-D37BB8B6D5AB}" presName="thickLine" presStyleLbl="alignNode1" presStyleIdx="6" presStyleCnt="11"/>
      <dgm:spPr/>
    </dgm:pt>
    <dgm:pt modelId="{18B10277-2D35-4201-81E5-7FD0E32E01DE}" type="pres">
      <dgm:prSet presAssocID="{0C1CB97E-F237-4F2E-B33D-D37BB8B6D5AB}" presName="horz1" presStyleCnt="0"/>
      <dgm:spPr/>
    </dgm:pt>
    <dgm:pt modelId="{BE283761-7210-40D9-B497-D618979F97B6}" type="pres">
      <dgm:prSet presAssocID="{0C1CB97E-F237-4F2E-B33D-D37BB8B6D5AB}" presName="tx1" presStyleLbl="revTx" presStyleIdx="6" presStyleCnt="11"/>
      <dgm:spPr/>
    </dgm:pt>
    <dgm:pt modelId="{3D6A28DC-E4E5-4EAA-8872-FD8EA6B49B62}" type="pres">
      <dgm:prSet presAssocID="{0C1CB97E-F237-4F2E-B33D-D37BB8B6D5AB}" presName="vert1" presStyleCnt="0"/>
      <dgm:spPr/>
    </dgm:pt>
    <dgm:pt modelId="{863A03A5-5AA3-45C3-9DA8-12334E3C3F8C}" type="pres">
      <dgm:prSet presAssocID="{3684F265-54D3-4859-A369-175F0640111F}" presName="thickLine" presStyleLbl="alignNode1" presStyleIdx="7" presStyleCnt="11"/>
      <dgm:spPr/>
    </dgm:pt>
    <dgm:pt modelId="{55248D0A-AA8D-4BB2-BE09-889584CAB8B7}" type="pres">
      <dgm:prSet presAssocID="{3684F265-54D3-4859-A369-175F0640111F}" presName="horz1" presStyleCnt="0"/>
      <dgm:spPr/>
    </dgm:pt>
    <dgm:pt modelId="{E55DB706-9894-4A54-AC0B-8E1432862BB4}" type="pres">
      <dgm:prSet presAssocID="{3684F265-54D3-4859-A369-175F0640111F}" presName="tx1" presStyleLbl="revTx" presStyleIdx="7" presStyleCnt="11"/>
      <dgm:spPr/>
    </dgm:pt>
    <dgm:pt modelId="{36504415-D704-474C-9492-094931148389}" type="pres">
      <dgm:prSet presAssocID="{3684F265-54D3-4859-A369-175F0640111F}" presName="vert1" presStyleCnt="0"/>
      <dgm:spPr/>
    </dgm:pt>
    <dgm:pt modelId="{633822A4-E229-4CB8-9BB8-F99AD95B5603}" type="pres">
      <dgm:prSet presAssocID="{FCF1E335-C453-4F11-B1B2-D66E768347F8}" presName="thickLine" presStyleLbl="alignNode1" presStyleIdx="8" presStyleCnt="11"/>
      <dgm:spPr/>
    </dgm:pt>
    <dgm:pt modelId="{7D2DE003-9900-45DC-93B6-CF5C2287E387}" type="pres">
      <dgm:prSet presAssocID="{FCF1E335-C453-4F11-B1B2-D66E768347F8}" presName="horz1" presStyleCnt="0"/>
      <dgm:spPr/>
    </dgm:pt>
    <dgm:pt modelId="{3954096C-A62C-4384-8B15-EB6ACE1BC06F}" type="pres">
      <dgm:prSet presAssocID="{FCF1E335-C453-4F11-B1B2-D66E768347F8}" presName="tx1" presStyleLbl="revTx" presStyleIdx="8" presStyleCnt="11"/>
      <dgm:spPr/>
    </dgm:pt>
    <dgm:pt modelId="{9AE530C6-131E-404C-B381-A87D43653EB6}" type="pres">
      <dgm:prSet presAssocID="{FCF1E335-C453-4F11-B1B2-D66E768347F8}" presName="vert1" presStyleCnt="0"/>
      <dgm:spPr/>
    </dgm:pt>
    <dgm:pt modelId="{F73C4B01-2C98-40F8-9F2D-094C49931D34}" type="pres">
      <dgm:prSet presAssocID="{05B657AB-F141-4CCF-9966-37647FCB9D7C}" presName="thickLine" presStyleLbl="alignNode1" presStyleIdx="9" presStyleCnt="11"/>
      <dgm:spPr/>
    </dgm:pt>
    <dgm:pt modelId="{F9954DD0-2C57-409B-9A70-0B9FFA21FE00}" type="pres">
      <dgm:prSet presAssocID="{05B657AB-F141-4CCF-9966-37647FCB9D7C}" presName="horz1" presStyleCnt="0"/>
      <dgm:spPr/>
    </dgm:pt>
    <dgm:pt modelId="{8D2BF816-593C-486F-B79D-995CC8E32607}" type="pres">
      <dgm:prSet presAssocID="{05B657AB-F141-4CCF-9966-37647FCB9D7C}" presName="tx1" presStyleLbl="revTx" presStyleIdx="9" presStyleCnt="11"/>
      <dgm:spPr/>
    </dgm:pt>
    <dgm:pt modelId="{68197F3A-F740-4E94-AC99-68F0525A8B8A}" type="pres">
      <dgm:prSet presAssocID="{05B657AB-F141-4CCF-9966-37647FCB9D7C}" presName="vert1" presStyleCnt="0"/>
      <dgm:spPr/>
    </dgm:pt>
    <dgm:pt modelId="{F138AADB-C693-483A-BF30-C0368157F079}" type="pres">
      <dgm:prSet presAssocID="{0FC90BC3-A9C3-44D1-85F1-855BE06A0C38}" presName="thickLine" presStyleLbl="alignNode1" presStyleIdx="10" presStyleCnt="11"/>
      <dgm:spPr/>
    </dgm:pt>
    <dgm:pt modelId="{464A0D34-6628-4A8C-92C7-7DECCBAF17E4}" type="pres">
      <dgm:prSet presAssocID="{0FC90BC3-A9C3-44D1-85F1-855BE06A0C38}" presName="horz1" presStyleCnt="0"/>
      <dgm:spPr/>
    </dgm:pt>
    <dgm:pt modelId="{51217F34-8AAC-41B1-B3EB-8CC5E77AD8C1}" type="pres">
      <dgm:prSet presAssocID="{0FC90BC3-A9C3-44D1-85F1-855BE06A0C38}" presName="tx1" presStyleLbl="revTx" presStyleIdx="10" presStyleCnt="11"/>
      <dgm:spPr/>
    </dgm:pt>
    <dgm:pt modelId="{AFC2C01C-1C33-4FB3-96FD-A019DA5128B9}" type="pres">
      <dgm:prSet presAssocID="{0FC90BC3-A9C3-44D1-85F1-855BE06A0C38}" presName="vert1" presStyleCnt="0"/>
      <dgm:spPr/>
    </dgm:pt>
  </dgm:ptLst>
  <dgm:cxnLst>
    <dgm:cxn modelId="{9556420C-50C5-4300-BF04-07D0FB51AE79}" srcId="{01A1635E-AED3-4C20-8D71-3EBAF3A5EB54}" destId="{8CF7BE58-DFB8-4DFC-87AC-57512C7D62EE}" srcOrd="1" destOrd="0" parTransId="{7C4085B5-2E49-4CCA-9DFE-0B048C7BEDF4}" sibTransId="{200A644F-91CD-4997-AD68-4B331005C1BE}"/>
    <dgm:cxn modelId="{C0E5EC16-D2F0-4B80-9058-C8D5FE389522}" type="presOf" srcId="{89021E38-8A29-45C8-9008-CD9A66EF7FC9}" destId="{DF21AF9C-9F58-476A-B512-489ED7B934AE}" srcOrd="0" destOrd="0" presId="urn:microsoft.com/office/officeart/2008/layout/LinedList"/>
    <dgm:cxn modelId="{43A89B29-F468-4533-93A2-07D18F7A9DBE}" type="presOf" srcId="{8CF7BE58-DFB8-4DFC-87AC-57512C7D62EE}" destId="{4401E841-C7A0-4257-BA8D-5ECF97A17475}" srcOrd="0" destOrd="0" presId="urn:microsoft.com/office/officeart/2008/layout/LinedList"/>
    <dgm:cxn modelId="{4F6AC129-3E28-4AE6-8A12-3FE5431B991E}" srcId="{01A1635E-AED3-4C20-8D71-3EBAF3A5EB54}" destId="{3672D51F-88E0-4DC3-BDF2-9E9B4672795B}" srcOrd="2" destOrd="0" parTransId="{615450D5-75B2-4811-BC8B-8C1A41D0A313}" sibTransId="{9CB4D548-9FB2-406D-8C5D-C2FF730385B3}"/>
    <dgm:cxn modelId="{AF8A7135-D82A-4DA6-B78F-842A738E07FA}" srcId="{01A1635E-AED3-4C20-8D71-3EBAF3A5EB54}" destId="{0C1CB97E-F237-4F2E-B33D-D37BB8B6D5AB}" srcOrd="6" destOrd="0" parTransId="{17C5963D-BBEE-4A97-9D7A-BCA9F1A85128}" sibTransId="{0D9949BC-98A9-43FE-9F44-5C6E77853D1F}"/>
    <dgm:cxn modelId="{22FAED3A-4532-48AC-8E4E-03C7F361DD56}" srcId="{01A1635E-AED3-4C20-8D71-3EBAF3A5EB54}" destId="{89021E38-8A29-45C8-9008-CD9A66EF7FC9}" srcOrd="5" destOrd="0" parTransId="{8F4E3E98-26B6-47E5-87A0-F45DAFC1A8BB}" sibTransId="{6C066559-C194-4597-8130-BA1C1CBDAB57}"/>
    <dgm:cxn modelId="{BFF34366-89B6-4511-AC4B-8BA157289A9C}" type="presOf" srcId="{0FC90BC3-A9C3-44D1-85F1-855BE06A0C38}" destId="{51217F34-8AAC-41B1-B3EB-8CC5E77AD8C1}" srcOrd="0" destOrd="0" presId="urn:microsoft.com/office/officeart/2008/layout/LinedList"/>
    <dgm:cxn modelId="{4D7CA351-FA4C-46F1-ADD3-CA2FE3C9CEB1}" srcId="{01A1635E-AED3-4C20-8D71-3EBAF3A5EB54}" destId="{4076A29D-6317-45EA-950F-02BDA3F255AA}" srcOrd="3" destOrd="0" parTransId="{ADA7928F-966D-46DC-8EC0-3A3C0E6E6A0F}" sibTransId="{D00E702B-02CF-4B60-B397-FA83F2448BAF}"/>
    <dgm:cxn modelId="{63DFA055-937E-4C0E-80DA-880C4D8412E3}" type="presOf" srcId="{01A1635E-AED3-4C20-8D71-3EBAF3A5EB54}" destId="{335524FB-B042-446F-B20F-05D9DEB1C51E}" srcOrd="0" destOrd="0" presId="urn:microsoft.com/office/officeart/2008/layout/LinedList"/>
    <dgm:cxn modelId="{8223FC77-4547-4170-AF7C-C329AD75D460}" srcId="{01A1635E-AED3-4C20-8D71-3EBAF3A5EB54}" destId="{05B657AB-F141-4CCF-9966-37647FCB9D7C}" srcOrd="9" destOrd="0" parTransId="{2BC7A952-09D1-4CF9-BB9B-CE67C9CC93AD}" sibTransId="{3BD06C18-D22C-4936-A393-80264182095A}"/>
    <dgm:cxn modelId="{1872957C-36F1-48DF-9C71-61CF383F1E54}" type="presOf" srcId="{4076A29D-6317-45EA-950F-02BDA3F255AA}" destId="{3B5FEFF6-18AF-4678-9B29-0D71A57CC4C5}" srcOrd="0" destOrd="0" presId="urn:microsoft.com/office/officeart/2008/layout/LinedList"/>
    <dgm:cxn modelId="{F007D483-8488-4EB2-B228-036294406944}" type="presOf" srcId="{90E8562D-D463-4911-8F3D-57F4BE0AB08F}" destId="{786E95EC-7117-4FEC-B854-5C423F4B3F89}" srcOrd="0" destOrd="0" presId="urn:microsoft.com/office/officeart/2008/layout/LinedList"/>
    <dgm:cxn modelId="{C06FA987-EAD9-44DA-9402-42394EF8801F}" srcId="{01A1635E-AED3-4C20-8D71-3EBAF3A5EB54}" destId="{8C7218F2-F1A1-42AC-881E-CFEC9A50119F}" srcOrd="4" destOrd="0" parTransId="{A2CBE77A-1EDF-4E6B-81EF-9B58763D159B}" sibTransId="{49EB9645-0758-4256-A9D3-AF44A1957DFA}"/>
    <dgm:cxn modelId="{18F13591-CD0F-4A9B-9CB2-06C2F71F47E8}" type="presOf" srcId="{3684F265-54D3-4859-A369-175F0640111F}" destId="{E55DB706-9894-4A54-AC0B-8E1432862BB4}" srcOrd="0" destOrd="0" presId="urn:microsoft.com/office/officeart/2008/layout/LinedList"/>
    <dgm:cxn modelId="{6DAB2493-383B-45B0-9E83-5D6FA5C455EF}" type="presOf" srcId="{FCF1E335-C453-4F11-B1B2-D66E768347F8}" destId="{3954096C-A62C-4384-8B15-EB6ACE1BC06F}" srcOrd="0" destOrd="0" presId="urn:microsoft.com/office/officeart/2008/layout/LinedList"/>
    <dgm:cxn modelId="{2AC8AC93-2895-4BDE-BEDF-F1FCE6C74714}" type="presOf" srcId="{3672D51F-88E0-4DC3-BDF2-9E9B4672795B}" destId="{BA88AC57-185D-459E-9635-382231F027A1}" srcOrd="0" destOrd="0" presId="urn:microsoft.com/office/officeart/2008/layout/LinedList"/>
    <dgm:cxn modelId="{CB72CF94-B4DE-4C07-AC04-F21535CFE9F5}" srcId="{01A1635E-AED3-4C20-8D71-3EBAF3A5EB54}" destId="{3684F265-54D3-4859-A369-175F0640111F}" srcOrd="7" destOrd="0" parTransId="{DB2762DA-68BA-420F-9915-ED0C36D652D5}" sibTransId="{CAEA5B42-50A0-4D8C-BC40-80D214AF3A06}"/>
    <dgm:cxn modelId="{2CAF5F99-215A-46D7-AEC7-247FB06A6CBB}" type="presOf" srcId="{0C1CB97E-F237-4F2E-B33D-D37BB8B6D5AB}" destId="{BE283761-7210-40D9-B497-D618979F97B6}" srcOrd="0" destOrd="0" presId="urn:microsoft.com/office/officeart/2008/layout/LinedList"/>
    <dgm:cxn modelId="{F1D77BAA-4088-4CBA-BE03-0B06EF80E82C}" type="presOf" srcId="{8C7218F2-F1A1-42AC-881E-CFEC9A50119F}" destId="{77E87CFB-BEAF-4F28-B883-6AF26D7D7767}" srcOrd="0" destOrd="0" presId="urn:microsoft.com/office/officeart/2008/layout/LinedList"/>
    <dgm:cxn modelId="{EFBBEBAE-327B-4438-B46B-FB2696625CED}" srcId="{01A1635E-AED3-4C20-8D71-3EBAF3A5EB54}" destId="{0FC90BC3-A9C3-44D1-85F1-855BE06A0C38}" srcOrd="10" destOrd="0" parTransId="{E4091B9D-AA16-4B15-AFEE-2800883F38E5}" sibTransId="{86881742-2C92-4488-BE1D-BDA29DAED968}"/>
    <dgm:cxn modelId="{F37C8DCB-36DF-4A4A-BCFD-438EEB9CF0A0}" type="presOf" srcId="{05B657AB-F141-4CCF-9966-37647FCB9D7C}" destId="{8D2BF816-593C-486F-B79D-995CC8E32607}" srcOrd="0" destOrd="0" presId="urn:microsoft.com/office/officeart/2008/layout/LinedList"/>
    <dgm:cxn modelId="{067DECE2-F137-494E-92D2-465A5D389BB3}" srcId="{01A1635E-AED3-4C20-8D71-3EBAF3A5EB54}" destId="{FCF1E335-C453-4F11-B1B2-D66E768347F8}" srcOrd="8" destOrd="0" parTransId="{D6E7AE69-7D0F-4F2D-A86E-262373A093C4}" sibTransId="{24679FA1-CB29-4369-B8F5-608D797227D1}"/>
    <dgm:cxn modelId="{DC9495FE-DBEA-438E-8673-72B1A0643D29}" srcId="{01A1635E-AED3-4C20-8D71-3EBAF3A5EB54}" destId="{90E8562D-D463-4911-8F3D-57F4BE0AB08F}" srcOrd="0" destOrd="0" parTransId="{D4647022-5821-4A03-84B6-6C798BA77A22}" sibTransId="{FFF0ADE5-2598-4AD2-A069-CD49CDAB6FBD}"/>
    <dgm:cxn modelId="{9EA9DB51-AF42-48DF-B40A-1D7F903CA476}" type="presParOf" srcId="{335524FB-B042-446F-B20F-05D9DEB1C51E}" destId="{74D42997-8F91-45E6-A0CE-480F58216352}" srcOrd="0" destOrd="0" presId="urn:microsoft.com/office/officeart/2008/layout/LinedList"/>
    <dgm:cxn modelId="{245EA0FC-D4BA-4EA6-8F11-083F9967B1E3}" type="presParOf" srcId="{335524FB-B042-446F-B20F-05D9DEB1C51E}" destId="{CA76BAFA-40EA-48FE-83E0-CCDAD2D2A60E}" srcOrd="1" destOrd="0" presId="urn:microsoft.com/office/officeart/2008/layout/LinedList"/>
    <dgm:cxn modelId="{AA2CD0E9-ABE9-494B-B363-237C3CF874B3}" type="presParOf" srcId="{CA76BAFA-40EA-48FE-83E0-CCDAD2D2A60E}" destId="{786E95EC-7117-4FEC-B854-5C423F4B3F89}" srcOrd="0" destOrd="0" presId="urn:microsoft.com/office/officeart/2008/layout/LinedList"/>
    <dgm:cxn modelId="{A62718FD-0169-4C7D-9819-4A6D66362948}" type="presParOf" srcId="{CA76BAFA-40EA-48FE-83E0-CCDAD2D2A60E}" destId="{00115C6B-D346-43BF-890B-A74FD6764E89}" srcOrd="1" destOrd="0" presId="urn:microsoft.com/office/officeart/2008/layout/LinedList"/>
    <dgm:cxn modelId="{DA7F0F5C-7405-48D3-B84A-7688AE301B5C}" type="presParOf" srcId="{335524FB-B042-446F-B20F-05D9DEB1C51E}" destId="{0A3DED6E-5B24-4884-8727-F42AE47C8B60}" srcOrd="2" destOrd="0" presId="urn:microsoft.com/office/officeart/2008/layout/LinedList"/>
    <dgm:cxn modelId="{7A05FCC2-1EEC-4E10-8F75-17E349945B6C}" type="presParOf" srcId="{335524FB-B042-446F-B20F-05D9DEB1C51E}" destId="{72D0F10C-FE49-4001-B6FF-30B874EF21C2}" srcOrd="3" destOrd="0" presId="urn:microsoft.com/office/officeart/2008/layout/LinedList"/>
    <dgm:cxn modelId="{185C0480-E7EF-43DC-A63C-1F91AB84FD5F}" type="presParOf" srcId="{72D0F10C-FE49-4001-B6FF-30B874EF21C2}" destId="{4401E841-C7A0-4257-BA8D-5ECF97A17475}" srcOrd="0" destOrd="0" presId="urn:microsoft.com/office/officeart/2008/layout/LinedList"/>
    <dgm:cxn modelId="{31BF537C-ACC2-4233-AA7D-10E9CC342F5E}" type="presParOf" srcId="{72D0F10C-FE49-4001-B6FF-30B874EF21C2}" destId="{BA34424D-1173-4B72-8E84-06FBBF6417EC}" srcOrd="1" destOrd="0" presId="urn:microsoft.com/office/officeart/2008/layout/LinedList"/>
    <dgm:cxn modelId="{C8C74CDA-A8A2-4DFD-B5C7-B86FF769BF90}" type="presParOf" srcId="{335524FB-B042-446F-B20F-05D9DEB1C51E}" destId="{2C4CAE8A-5ED8-440C-B944-ABA270D5A338}" srcOrd="4" destOrd="0" presId="urn:microsoft.com/office/officeart/2008/layout/LinedList"/>
    <dgm:cxn modelId="{714D5AD0-4189-4E15-AFD7-F7B608D4385A}" type="presParOf" srcId="{335524FB-B042-446F-B20F-05D9DEB1C51E}" destId="{B9ECC2FF-D2F9-4291-9813-671263103FCA}" srcOrd="5" destOrd="0" presId="urn:microsoft.com/office/officeart/2008/layout/LinedList"/>
    <dgm:cxn modelId="{E592624E-B119-4BB0-B5DE-5412A7157BBD}" type="presParOf" srcId="{B9ECC2FF-D2F9-4291-9813-671263103FCA}" destId="{BA88AC57-185D-459E-9635-382231F027A1}" srcOrd="0" destOrd="0" presId="urn:microsoft.com/office/officeart/2008/layout/LinedList"/>
    <dgm:cxn modelId="{FC1DE3A3-2AF0-4942-890A-16A628C13C70}" type="presParOf" srcId="{B9ECC2FF-D2F9-4291-9813-671263103FCA}" destId="{B807913C-3A3D-486E-B3CE-869C7F8DB535}" srcOrd="1" destOrd="0" presId="urn:microsoft.com/office/officeart/2008/layout/LinedList"/>
    <dgm:cxn modelId="{CCA61527-CF09-4045-9F31-6F1E92B9C734}" type="presParOf" srcId="{335524FB-B042-446F-B20F-05D9DEB1C51E}" destId="{C3D06DDF-372C-4F16-A489-CD378FDAB0B2}" srcOrd="6" destOrd="0" presId="urn:microsoft.com/office/officeart/2008/layout/LinedList"/>
    <dgm:cxn modelId="{FFD2FC12-D15D-43C6-81F6-16045C61A02A}" type="presParOf" srcId="{335524FB-B042-446F-B20F-05D9DEB1C51E}" destId="{61F2B503-78D5-40F2-81F5-E0EAB29063DF}" srcOrd="7" destOrd="0" presId="urn:microsoft.com/office/officeart/2008/layout/LinedList"/>
    <dgm:cxn modelId="{ABFDE8E0-C073-4CF0-980C-ABC3CBF14E96}" type="presParOf" srcId="{61F2B503-78D5-40F2-81F5-E0EAB29063DF}" destId="{3B5FEFF6-18AF-4678-9B29-0D71A57CC4C5}" srcOrd="0" destOrd="0" presId="urn:microsoft.com/office/officeart/2008/layout/LinedList"/>
    <dgm:cxn modelId="{114ACC0E-C09E-48B5-8C9D-F84971796049}" type="presParOf" srcId="{61F2B503-78D5-40F2-81F5-E0EAB29063DF}" destId="{F64B3E65-9286-40B2-9B05-1178048D4972}" srcOrd="1" destOrd="0" presId="urn:microsoft.com/office/officeart/2008/layout/LinedList"/>
    <dgm:cxn modelId="{06FD60C2-DC13-46AB-A00D-6DAD752B3EB7}" type="presParOf" srcId="{335524FB-B042-446F-B20F-05D9DEB1C51E}" destId="{CB211F8E-A4B8-455A-A234-6D1767C5C03B}" srcOrd="8" destOrd="0" presId="urn:microsoft.com/office/officeart/2008/layout/LinedList"/>
    <dgm:cxn modelId="{A2092462-23A9-4F8A-B613-77B0885E3632}" type="presParOf" srcId="{335524FB-B042-446F-B20F-05D9DEB1C51E}" destId="{DB6FFC58-6C04-4C15-BBC2-7183599B5E26}" srcOrd="9" destOrd="0" presId="urn:microsoft.com/office/officeart/2008/layout/LinedList"/>
    <dgm:cxn modelId="{4DE5C00D-80FD-42B4-8584-B83A14C944AC}" type="presParOf" srcId="{DB6FFC58-6C04-4C15-BBC2-7183599B5E26}" destId="{77E87CFB-BEAF-4F28-B883-6AF26D7D7767}" srcOrd="0" destOrd="0" presId="urn:microsoft.com/office/officeart/2008/layout/LinedList"/>
    <dgm:cxn modelId="{EFEEB239-5921-4857-B7D9-E67D183E4FBD}" type="presParOf" srcId="{DB6FFC58-6C04-4C15-BBC2-7183599B5E26}" destId="{C1AC5B9C-1731-4F36-899D-FC371EE10320}" srcOrd="1" destOrd="0" presId="urn:microsoft.com/office/officeart/2008/layout/LinedList"/>
    <dgm:cxn modelId="{7BE98C7A-A913-4235-B1E8-22A3D9649A1A}" type="presParOf" srcId="{335524FB-B042-446F-B20F-05D9DEB1C51E}" destId="{85F2218B-6CE6-4F04-9822-69A731BD570E}" srcOrd="10" destOrd="0" presId="urn:microsoft.com/office/officeart/2008/layout/LinedList"/>
    <dgm:cxn modelId="{E112214A-CC7F-4E02-865F-47A798B29FB2}" type="presParOf" srcId="{335524FB-B042-446F-B20F-05D9DEB1C51E}" destId="{AB41C30D-4CD0-48F6-9D50-87323FDC65EB}" srcOrd="11" destOrd="0" presId="urn:microsoft.com/office/officeart/2008/layout/LinedList"/>
    <dgm:cxn modelId="{DC65B308-3109-4534-99C8-09CC68C40C01}" type="presParOf" srcId="{AB41C30D-4CD0-48F6-9D50-87323FDC65EB}" destId="{DF21AF9C-9F58-476A-B512-489ED7B934AE}" srcOrd="0" destOrd="0" presId="urn:microsoft.com/office/officeart/2008/layout/LinedList"/>
    <dgm:cxn modelId="{0435650F-525B-41AB-AC37-BDC3FC8C6F3A}" type="presParOf" srcId="{AB41C30D-4CD0-48F6-9D50-87323FDC65EB}" destId="{C924E981-CDD9-45FC-A690-7B744C9FAB59}" srcOrd="1" destOrd="0" presId="urn:microsoft.com/office/officeart/2008/layout/LinedList"/>
    <dgm:cxn modelId="{2256BF60-7825-4074-BEA4-A5356B1965AF}" type="presParOf" srcId="{335524FB-B042-446F-B20F-05D9DEB1C51E}" destId="{5733CB8A-D1EA-4528-AB98-78384663A416}" srcOrd="12" destOrd="0" presId="urn:microsoft.com/office/officeart/2008/layout/LinedList"/>
    <dgm:cxn modelId="{03D1EEFD-3A52-4A68-AFFF-5D6EE1083CD7}" type="presParOf" srcId="{335524FB-B042-446F-B20F-05D9DEB1C51E}" destId="{18B10277-2D35-4201-81E5-7FD0E32E01DE}" srcOrd="13" destOrd="0" presId="urn:microsoft.com/office/officeart/2008/layout/LinedList"/>
    <dgm:cxn modelId="{B1D6E8BE-D4AB-410B-AF15-2CFD6DED4D24}" type="presParOf" srcId="{18B10277-2D35-4201-81E5-7FD0E32E01DE}" destId="{BE283761-7210-40D9-B497-D618979F97B6}" srcOrd="0" destOrd="0" presId="urn:microsoft.com/office/officeart/2008/layout/LinedList"/>
    <dgm:cxn modelId="{7AEC0666-BB54-4935-8DEB-B20259D5E9CD}" type="presParOf" srcId="{18B10277-2D35-4201-81E5-7FD0E32E01DE}" destId="{3D6A28DC-E4E5-4EAA-8872-FD8EA6B49B62}" srcOrd="1" destOrd="0" presId="urn:microsoft.com/office/officeart/2008/layout/LinedList"/>
    <dgm:cxn modelId="{2A5BCCA2-491F-4E7D-A097-BE967F9122F9}" type="presParOf" srcId="{335524FB-B042-446F-B20F-05D9DEB1C51E}" destId="{863A03A5-5AA3-45C3-9DA8-12334E3C3F8C}" srcOrd="14" destOrd="0" presId="urn:microsoft.com/office/officeart/2008/layout/LinedList"/>
    <dgm:cxn modelId="{B7E3DD76-04A9-481A-BDF2-A603C170D423}" type="presParOf" srcId="{335524FB-B042-446F-B20F-05D9DEB1C51E}" destId="{55248D0A-AA8D-4BB2-BE09-889584CAB8B7}" srcOrd="15" destOrd="0" presId="urn:microsoft.com/office/officeart/2008/layout/LinedList"/>
    <dgm:cxn modelId="{90509F5C-DE8C-41BC-B32A-CFB6E8EC062C}" type="presParOf" srcId="{55248D0A-AA8D-4BB2-BE09-889584CAB8B7}" destId="{E55DB706-9894-4A54-AC0B-8E1432862BB4}" srcOrd="0" destOrd="0" presId="urn:microsoft.com/office/officeart/2008/layout/LinedList"/>
    <dgm:cxn modelId="{1E25AE05-9DD2-47E0-AFCA-11C62395F8F4}" type="presParOf" srcId="{55248D0A-AA8D-4BB2-BE09-889584CAB8B7}" destId="{36504415-D704-474C-9492-094931148389}" srcOrd="1" destOrd="0" presId="urn:microsoft.com/office/officeart/2008/layout/LinedList"/>
    <dgm:cxn modelId="{6F435B70-773F-4982-B103-7A5730530128}" type="presParOf" srcId="{335524FB-B042-446F-B20F-05D9DEB1C51E}" destId="{633822A4-E229-4CB8-9BB8-F99AD95B5603}" srcOrd="16" destOrd="0" presId="urn:microsoft.com/office/officeart/2008/layout/LinedList"/>
    <dgm:cxn modelId="{3D29ED9A-3F44-4175-B6F9-29D4A87D1845}" type="presParOf" srcId="{335524FB-B042-446F-B20F-05D9DEB1C51E}" destId="{7D2DE003-9900-45DC-93B6-CF5C2287E387}" srcOrd="17" destOrd="0" presId="urn:microsoft.com/office/officeart/2008/layout/LinedList"/>
    <dgm:cxn modelId="{C083AF56-4535-4107-9A9B-13E7D140CC31}" type="presParOf" srcId="{7D2DE003-9900-45DC-93B6-CF5C2287E387}" destId="{3954096C-A62C-4384-8B15-EB6ACE1BC06F}" srcOrd="0" destOrd="0" presId="urn:microsoft.com/office/officeart/2008/layout/LinedList"/>
    <dgm:cxn modelId="{5796F770-891E-45DD-A7EE-405F740A0E2A}" type="presParOf" srcId="{7D2DE003-9900-45DC-93B6-CF5C2287E387}" destId="{9AE530C6-131E-404C-B381-A87D43653EB6}" srcOrd="1" destOrd="0" presId="urn:microsoft.com/office/officeart/2008/layout/LinedList"/>
    <dgm:cxn modelId="{6CEEEEAF-5AFE-4614-A55B-E48E8C71D67D}" type="presParOf" srcId="{335524FB-B042-446F-B20F-05D9DEB1C51E}" destId="{F73C4B01-2C98-40F8-9F2D-094C49931D34}" srcOrd="18" destOrd="0" presId="urn:microsoft.com/office/officeart/2008/layout/LinedList"/>
    <dgm:cxn modelId="{69CD049C-F0C1-43CC-BF86-20589E1DA297}" type="presParOf" srcId="{335524FB-B042-446F-B20F-05D9DEB1C51E}" destId="{F9954DD0-2C57-409B-9A70-0B9FFA21FE00}" srcOrd="19" destOrd="0" presId="urn:microsoft.com/office/officeart/2008/layout/LinedList"/>
    <dgm:cxn modelId="{E03D502D-C922-4F50-871A-EE8FA1FD9D43}" type="presParOf" srcId="{F9954DD0-2C57-409B-9A70-0B9FFA21FE00}" destId="{8D2BF816-593C-486F-B79D-995CC8E32607}" srcOrd="0" destOrd="0" presId="urn:microsoft.com/office/officeart/2008/layout/LinedList"/>
    <dgm:cxn modelId="{0306793B-407D-44A2-B54A-1A16F9F06CD7}" type="presParOf" srcId="{F9954DD0-2C57-409B-9A70-0B9FFA21FE00}" destId="{68197F3A-F740-4E94-AC99-68F0525A8B8A}" srcOrd="1" destOrd="0" presId="urn:microsoft.com/office/officeart/2008/layout/LinedList"/>
    <dgm:cxn modelId="{9D9768C2-A18E-4DF2-9E2F-8318704C4211}" type="presParOf" srcId="{335524FB-B042-446F-B20F-05D9DEB1C51E}" destId="{F138AADB-C693-483A-BF30-C0368157F079}" srcOrd="20" destOrd="0" presId="urn:microsoft.com/office/officeart/2008/layout/LinedList"/>
    <dgm:cxn modelId="{86A77059-9833-4BA1-A0CE-878283BE8257}" type="presParOf" srcId="{335524FB-B042-446F-B20F-05D9DEB1C51E}" destId="{464A0D34-6628-4A8C-92C7-7DECCBAF17E4}" srcOrd="21" destOrd="0" presId="urn:microsoft.com/office/officeart/2008/layout/LinedList"/>
    <dgm:cxn modelId="{607BC750-7212-4AE8-AB8A-955B6795B45B}" type="presParOf" srcId="{464A0D34-6628-4A8C-92C7-7DECCBAF17E4}" destId="{51217F34-8AAC-41B1-B3EB-8CC5E77AD8C1}" srcOrd="0" destOrd="0" presId="urn:microsoft.com/office/officeart/2008/layout/LinedList"/>
    <dgm:cxn modelId="{E44B6CEF-6984-4C96-BEC3-B6A648ED65DC}" type="presParOf" srcId="{464A0D34-6628-4A8C-92C7-7DECCBAF17E4}" destId="{AFC2C01C-1C33-4FB3-96FD-A019DA5128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1BF3A7-79A3-410B-9044-F8EF5A9C4E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C94A7C1-2564-4100-A877-AAE157F0EF2F}">
      <dgm:prSet/>
      <dgm:spPr/>
      <dgm:t>
        <a:bodyPr/>
        <a:lstStyle/>
        <a:p>
          <a:r>
            <a:rPr lang="en-US"/>
            <a:t>User Experience (UX) Designers: Optimize website and application usability based on user interaction patterns</a:t>
          </a:r>
        </a:p>
      </dgm:t>
    </dgm:pt>
    <dgm:pt modelId="{8848271A-0A44-4C45-B0D0-7FA9EFF1E98C}" type="parTrans" cxnId="{2A8503F4-F50D-4DB4-ACFB-B92E577FE744}">
      <dgm:prSet/>
      <dgm:spPr/>
      <dgm:t>
        <a:bodyPr/>
        <a:lstStyle/>
        <a:p>
          <a:endParaRPr lang="en-US"/>
        </a:p>
      </dgm:t>
    </dgm:pt>
    <dgm:pt modelId="{54B238F2-AC62-48FD-963B-4D0EDA0AEBE8}" type="sibTrans" cxnId="{2A8503F4-F50D-4DB4-ACFB-B92E577FE744}">
      <dgm:prSet/>
      <dgm:spPr/>
      <dgm:t>
        <a:bodyPr/>
        <a:lstStyle/>
        <a:p>
          <a:endParaRPr lang="en-US"/>
        </a:p>
      </dgm:t>
    </dgm:pt>
    <dgm:pt modelId="{AA474179-1161-467B-9CAE-4774749E202D}">
      <dgm:prSet/>
      <dgm:spPr/>
      <dgm:t>
        <a:bodyPr/>
        <a:lstStyle/>
        <a:p>
          <a:r>
            <a:rPr lang="en-US"/>
            <a:t>Software Developers: Identify areas for improvement in software functionality based on user behavior</a:t>
          </a:r>
        </a:p>
      </dgm:t>
    </dgm:pt>
    <dgm:pt modelId="{A0907C74-AF58-4436-8B42-A74FB83FAA5A}" type="parTrans" cxnId="{91C1B81C-5B0F-469B-AF61-5B97CDD90B1C}">
      <dgm:prSet/>
      <dgm:spPr/>
      <dgm:t>
        <a:bodyPr/>
        <a:lstStyle/>
        <a:p>
          <a:endParaRPr lang="en-US"/>
        </a:p>
      </dgm:t>
    </dgm:pt>
    <dgm:pt modelId="{176B9C0B-7650-4AFD-A52F-F9B835A6D968}" type="sibTrans" cxnId="{91C1B81C-5B0F-469B-AF61-5B97CDD90B1C}">
      <dgm:prSet/>
      <dgm:spPr/>
      <dgm:t>
        <a:bodyPr/>
        <a:lstStyle/>
        <a:p>
          <a:endParaRPr lang="en-US"/>
        </a:p>
      </dgm:t>
    </dgm:pt>
    <dgm:pt modelId="{5ACA2ECE-9CFA-4C2E-A965-8189571C2BFE}">
      <dgm:prSet/>
      <dgm:spPr/>
      <dgm:t>
        <a:bodyPr/>
        <a:lstStyle/>
        <a:p>
          <a:r>
            <a:rPr lang="en-US"/>
            <a:t>Educators and Researchers: Gain insights into student learning processes through keystroke analysis (e.g., typing patterns)</a:t>
          </a:r>
        </a:p>
      </dgm:t>
    </dgm:pt>
    <dgm:pt modelId="{588F131F-F98C-4010-83A1-E67BCAC32A6C}" type="parTrans" cxnId="{7AF2607E-BDF0-44DE-BEE6-F231EFD8BB13}">
      <dgm:prSet/>
      <dgm:spPr/>
      <dgm:t>
        <a:bodyPr/>
        <a:lstStyle/>
        <a:p>
          <a:endParaRPr lang="en-US"/>
        </a:p>
      </dgm:t>
    </dgm:pt>
    <dgm:pt modelId="{533CA958-D7D4-433D-8C41-B475A3088162}" type="sibTrans" cxnId="{7AF2607E-BDF0-44DE-BEE6-F231EFD8BB13}">
      <dgm:prSet/>
      <dgm:spPr/>
      <dgm:t>
        <a:bodyPr/>
        <a:lstStyle/>
        <a:p>
          <a:endParaRPr lang="en-US"/>
        </a:p>
      </dgm:t>
    </dgm:pt>
    <dgm:pt modelId="{AB29740A-F657-42A2-8670-1828A455FC83}">
      <dgm:prSet/>
      <dgm:spPr/>
      <dgm:t>
        <a:bodyPr/>
        <a:lstStyle/>
        <a:p>
          <a:r>
            <a:rPr lang="en-US"/>
            <a:t>Security Professionals: Monitor potential security threats by tracking suspicious keystroke combinations</a:t>
          </a:r>
        </a:p>
      </dgm:t>
    </dgm:pt>
    <dgm:pt modelId="{38D6D323-24E6-49E3-8052-4D65DDAF0631}" type="parTrans" cxnId="{B5D148EA-2159-490E-98E9-B5364C1F4656}">
      <dgm:prSet/>
      <dgm:spPr/>
      <dgm:t>
        <a:bodyPr/>
        <a:lstStyle/>
        <a:p>
          <a:endParaRPr lang="en-US"/>
        </a:p>
      </dgm:t>
    </dgm:pt>
    <dgm:pt modelId="{A1580142-9B06-4938-9319-80ECD75F942C}" type="sibTrans" cxnId="{B5D148EA-2159-490E-98E9-B5364C1F4656}">
      <dgm:prSet/>
      <dgm:spPr/>
      <dgm:t>
        <a:bodyPr/>
        <a:lstStyle/>
        <a:p>
          <a:endParaRPr lang="en-US"/>
        </a:p>
      </dgm:t>
    </dgm:pt>
    <dgm:pt modelId="{180DF329-ED4A-425E-A4FF-1D77DE0478A0}" type="pres">
      <dgm:prSet presAssocID="{651BF3A7-79A3-410B-9044-F8EF5A9C4EEE}" presName="root" presStyleCnt="0">
        <dgm:presLayoutVars>
          <dgm:dir/>
          <dgm:resizeHandles val="exact"/>
        </dgm:presLayoutVars>
      </dgm:prSet>
      <dgm:spPr/>
    </dgm:pt>
    <dgm:pt modelId="{9D78C145-00D8-4109-9AFB-6E9207FD1932}" type="pres">
      <dgm:prSet presAssocID="{CC94A7C1-2564-4100-A877-AAE157F0EF2F}" presName="compNode" presStyleCnt="0"/>
      <dgm:spPr/>
    </dgm:pt>
    <dgm:pt modelId="{2EF294E4-5FDD-4943-96F7-D99B79B015B3}" type="pres">
      <dgm:prSet presAssocID="{CC94A7C1-2564-4100-A877-AAE157F0EF2F}" presName="bgRect" presStyleLbl="bgShp" presStyleIdx="0" presStyleCnt="4"/>
      <dgm:spPr/>
    </dgm:pt>
    <dgm:pt modelId="{FD052C4D-FFA0-44F9-AC65-316C74277E28}" type="pres">
      <dgm:prSet presAssocID="{CC94A7C1-2564-4100-A877-AAE157F0EF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F01394D-3FD6-4C50-8197-6652EBAAF944}" type="pres">
      <dgm:prSet presAssocID="{CC94A7C1-2564-4100-A877-AAE157F0EF2F}" presName="spaceRect" presStyleCnt="0"/>
      <dgm:spPr/>
    </dgm:pt>
    <dgm:pt modelId="{978310A3-2338-4A8E-9235-4F94070229B6}" type="pres">
      <dgm:prSet presAssocID="{CC94A7C1-2564-4100-A877-AAE157F0EF2F}" presName="parTx" presStyleLbl="revTx" presStyleIdx="0" presStyleCnt="4">
        <dgm:presLayoutVars>
          <dgm:chMax val="0"/>
          <dgm:chPref val="0"/>
        </dgm:presLayoutVars>
      </dgm:prSet>
      <dgm:spPr/>
    </dgm:pt>
    <dgm:pt modelId="{01DDEC7D-5E9C-483E-B3E8-7DD24B3286BA}" type="pres">
      <dgm:prSet presAssocID="{54B238F2-AC62-48FD-963B-4D0EDA0AEBE8}" presName="sibTrans" presStyleCnt="0"/>
      <dgm:spPr/>
    </dgm:pt>
    <dgm:pt modelId="{72D3BA8C-864E-4C54-8376-DC180CF3E7A4}" type="pres">
      <dgm:prSet presAssocID="{AA474179-1161-467B-9CAE-4774749E202D}" presName="compNode" presStyleCnt="0"/>
      <dgm:spPr/>
    </dgm:pt>
    <dgm:pt modelId="{0D99B311-7039-4896-9997-8E4992581377}" type="pres">
      <dgm:prSet presAssocID="{AA474179-1161-467B-9CAE-4774749E202D}" presName="bgRect" presStyleLbl="bgShp" presStyleIdx="1" presStyleCnt="4"/>
      <dgm:spPr/>
    </dgm:pt>
    <dgm:pt modelId="{62739745-4508-4D60-84C7-52F068132176}" type="pres">
      <dgm:prSet presAssocID="{AA474179-1161-467B-9CAE-4774749E20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DEB780A-D684-494C-B319-4D65BAF7E03F}" type="pres">
      <dgm:prSet presAssocID="{AA474179-1161-467B-9CAE-4774749E202D}" presName="spaceRect" presStyleCnt="0"/>
      <dgm:spPr/>
    </dgm:pt>
    <dgm:pt modelId="{872B9A5B-83D2-4930-813B-21C43BD4E00C}" type="pres">
      <dgm:prSet presAssocID="{AA474179-1161-467B-9CAE-4774749E202D}" presName="parTx" presStyleLbl="revTx" presStyleIdx="1" presStyleCnt="4">
        <dgm:presLayoutVars>
          <dgm:chMax val="0"/>
          <dgm:chPref val="0"/>
        </dgm:presLayoutVars>
      </dgm:prSet>
      <dgm:spPr/>
    </dgm:pt>
    <dgm:pt modelId="{B1DBEE17-348E-4F31-8C82-A3C45C5BEA3E}" type="pres">
      <dgm:prSet presAssocID="{176B9C0B-7650-4AFD-A52F-F9B835A6D968}" presName="sibTrans" presStyleCnt="0"/>
      <dgm:spPr/>
    </dgm:pt>
    <dgm:pt modelId="{6E623CDF-3FE9-4962-8ADF-2BB9035F4852}" type="pres">
      <dgm:prSet presAssocID="{5ACA2ECE-9CFA-4C2E-A965-8189571C2BFE}" presName="compNode" presStyleCnt="0"/>
      <dgm:spPr/>
    </dgm:pt>
    <dgm:pt modelId="{2D463A23-ED57-4C4F-B35B-D06071AB7EE3}" type="pres">
      <dgm:prSet presAssocID="{5ACA2ECE-9CFA-4C2E-A965-8189571C2BFE}" presName="bgRect" presStyleLbl="bgShp" presStyleIdx="2" presStyleCnt="4"/>
      <dgm:spPr/>
    </dgm:pt>
    <dgm:pt modelId="{5381E4FE-817F-405D-8081-DD360AE4777B}" type="pres">
      <dgm:prSet presAssocID="{5ACA2ECE-9CFA-4C2E-A965-8189571C2B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7A5A38ED-7677-46A0-AF3E-A06545FC4FA5}" type="pres">
      <dgm:prSet presAssocID="{5ACA2ECE-9CFA-4C2E-A965-8189571C2BFE}" presName="spaceRect" presStyleCnt="0"/>
      <dgm:spPr/>
    </dgm:pt>
    <dgm:pt modelId="{E582BABD-7557-4C52-8388-E641DEA1322C}" type="pres">
      <dgm:prSet presAssocID="{5ACA2ECE-9CFA-4C2E-A965-8189571C2BFE}" presName="parTx" presStyleLbl="revTx" presStyleIdx="2" presStyleCnt="4">
        <dgm:presLayoutVars>
          <dgm:chMax val="0"/>
          <dgm:chPref val="0"/>
        </dgm:presLayoutVars>
      </dgm:prSet>
      <dgm:spPr/>
    </dgm:pt>
    <dgm:pt modelId="{7E50DBA8-D63D-41E0-B3EF-76FC3125BF61}" type="pres">
      <dgm:prSet presAssocID="{533CA958-D7D4-433D-8C41-B475A3088162}" presName="sibTrans" presStyleCnt="0"/>
      <dgm:spPr/>
    </dgm:pt>
    <dgm:pt modelId="{EE86E68B-387D-4ED8-B503-5EA0773E51F9}" type="pres">
      <dgm:prSet presAssocID="{AB29740A-F657-42A2-8670-1828A455FC83}" presName="compNode" presStyleCnt="0"/>
      <dgm:spPr/>
    </dgm:pt>
    <dgm:pt modelId="{FB369E77-BAD1-43FA-894F-4E731FC63EA2}" type="pres">
      <dgm:prSet presAssocID="{AB29740A-F657-42A2-8670-1828A455FC83}" presName="bgRect" presStyleLbl="bgShp" presStyleIdx="3" presStyleCnt="4"/>
      <dgm:spPr/>
    </dgm:pt>
    <dgm:pt modelId="{1EFC63DE-31E7-4801-A8FE-97FF394165EC}" type="pres">
      <dgm:prSet presAssocID="{AB29740A-F657-42A2-8670-1828A455FC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6B17923E-9099-43AC-908E-4EF21552B6AC}" type="pres">
      <dgm:prSet presAssocID="{AB29740A-F657-42A2-8670-1828A455FC83}" presName="spaceRect" presStyleCnt="0"/>
      <dgm:spPr/>
    </dgm:pt>
    <dgm:pt modelId="{7DCA6B33-D61A-4326-B296-1B7F6CF380E1}" type="pres">
      <dgm:prSet presAssocID="{AB29740A-F657-42A2-8670-1828A455FC8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A78302-390B-4F58-8855-ABB9C1ADD97A}" type="presOf" srcId="{651BF3A7-79A3-410B-9044-F8EF5A9C4EEE}" destId="{180DF329-ED4A-425E-A4FF-1D77DE0478A0}" srcOrd="0" destOrd="0" presId="urn:microsoft.com/office/officeart/2018/2/layout/IconVerticalSolidList"/>
    <dgm:cxn modelId="{91C1B81C-5B0F-469B-AF61-5B97CDD90B1C}" srcId="{651BF3A7-79A3-410B-9044-F8EF5A9C4EEE}" destId="{AA474179-1161-467B-9CAE-4774749E202D}" srcOrd="1" destOrd="0" parTransId="{A0907C74-AF58-4436-8B42-A74FB83FAA5A}" sibTransId="{176B9C0B-7650-4AFD-A52F-F9B835A6D968}"/>
    <dgm:cxn modelId="{70976A66-6277-4A68-93B0-02E27A9AE384}" type="presOf" srcId="{AA474179-1161-467B-9CAE-4774749E202D}" destId="{872B9A5B-83D2-4930-813B-21C43BD4E00C}" srcOrd="0" destOrd="0" presId="urn:microsoft.com/office/officeart/2018/2/layout/IconVerticalSolidList"/>
    <dgm:cxn modelId="{9DADFC76-E11A-4A15-98B6-843E25350427}" type="presOf" srcId="{CC94A7C1-2564-4100-A877-AAE157F0EF2F}" destId="{978310A3-2338-4A8E-9235-4F94070229B6}" srcOrd="0" destOrd="0" presId="urn:microsoft.com/office/officeart/2018/2/layout/IconVerticalSolidList"/>
    <dgm:cxn modelId="{2F600277-A729-4679-9D44-63DBABA4804E}" type="presOf" srcId="{AB29740A-F657-42A2-8670-1828A455FC83}" destId="{7DCA6B33-D61A-4326-B296-1B7F6CF380E1}" srcOrd="0" destOrd="0" presId="urn:microsoft.com/office/officeart/2018/2/layout/IconVerticalSolidList"/>
    <dgm:cxn modelId="{7AF2607E-BDF0-44DE-BEE6-F231EFD8BB13}" srcId="{651BF3A7-79A3-410B-9044-F8EF5A9C4EEE}" destId="{5ACA2ECE-9CFA-4C2E-A965-8189571C2BFE}" srcOrd="2" destOrd="0" parTransId="{588F131F-F98C-4010-83A1-E67BCAC32A6C}" sibTransId="{533CA958-D7D4-433D-8C41-B475A3088162}"/>
    <dgm:cxn modelId="{0A63E57F-3A9D-47BE-BD91-8A1FF1454DA2}" type="presOf" srcId="{5ACA2ECE-9CFA-4C2E-A965-8189571C2BFE}" destId="{E582BABD-7557-4C52-8388-E641DEA1322C}" srcOrd="0" destOrd="0" presId="urn:microsoft.com/office/officeart/2018/2/layout/IconVerticalSolidList"/>
    <dgm:cxn modelId="{B5D148EA-2159-490E-98E9-B5364C1F4656}" srcId="{651BF3A7-79A3-410B-9044-F8EF5A9C4EEE}" destId="{AB29740A-F657-42A2-8670-1828A455FC83}" srcOrd="3" destOrd="0" parTransId="{38D6D323-24E6-49E3-8052-4D65DDAF0631}" sibTransId="{A1580142-9B06-4938-9319-80ECD75F942C}"/>
    <dgm:cxn modelId="{2A8503F4-F50D-4DB4-ACFB-B92E577FE744}" srcId="{651BF3A7-79A3-410B-9044-F8EF5A9C4EEE}" destId="{CC94A7C1-2564-4100-A877-AAE157F0EF2F}" srcOrd="0" destOrd="0" parTransId="{8848271A-0A44-4C45-B0D0-7FA9EFF1E98C}" sibTransId="{54B238F2-AC62-48FD-963B-4D0EDA0AEBE8}"/>
    <dgm:cxn modelId="{B528DBF6-2E35-4360-84E7-74C8C15C1F78}" type="presParOf" srcId="{180DF329-ED4A-425E-A4FF-1D77DE0478A0}" destId="{9D78C145-00D8-4109-9AFB-6E9207FD1932}" srcOrd="0" destOrd="0" presId="urn:microsoft.com/office/officeart/2018/2/layout/IconVerticalSolidList"/>
    <dgm:cxn modelId="{6DB5761B-F47F-4285-8B66-E5F71AAE36FA}" type="presParOf" srcId="{9D78C145-00D8-4109-9AFB-6E9207FD1932}" destId="{2EF294E4-5FDD-4943-96F7-D99B79B015B3}" srcOrd="0" destOrd="0" presId="urn:microsoft.com/office/officeart/2018/2/layout/IconVerticalSolidList"/>
    <dgm:cxn modelId="{28157CC9-D478-4B91-80EC-3FE41BD9822B}" type="presParOf" srcId="{9D78C145-00D8-4109-9AFB-6E9207FD1932}" destId="{FD052C4D-FFA0-44F9-AC65-316C74277E28}" srcOrd="1" destOrd="0" presId="urn:microsoft.com/office/officeart/2018/2/layout/IconVerticalSolidList"/>
    <dgm:cxn modelId="{52329F37-801B-4B75-8E98-E4F0D2E02A14}" type="presParOf" srcId="{9D78C145-00D8-4109-9AFB-6E9207FD1932}" destId="{7F01394D-3FD6-4C50-8197-6652EBAAF944}" srcOrd="2" destOrd="0" presId="urn:microsoft.com/office/officeart/2018/2/layout/IconVerticalSolidList"/>
    <dgm:cxn modelId="{17E63858-6FB6-4238-8A60-F5D8C0AC2AF2}" type="presParOf" srcId="{9D78C145-00D8-4109-9AFB-6E9207FD1932}" destId="{978310A3-2338-4A8E-9235-4F94070229B6}" srcOrd="3" destOrd="0" presId="urn:microsoft.com/office/officeart/2018/2/layout/IconVerticalSolidList"/>
    <dgm:cxn modelId="{3BDECF86-9875-4D0B-A440-BC5943DEA1BF}" type="presParOf" srcId="{180DF329-ED4A-425E-A4FF-1D77DE0478A0}" destId="{01DDEC7D-5E9C-483E-B3E8-7DD24B3286BA}" srcOrd="1" destOrd="0" presId="urn:microsoft.com/office/officeart/2018/2/layout/IconVerticalSolidList"/>
    <dgm:cxn modelId="{E170592B-26EE-4871-935D-C86B51C22252}" type="presParOf" srcId="{180DF329-ED4A-425E-A4FF-1D77DE0478A0}" destId="{72D3BA8C-864E-4C54-8376-DC180CF3E7A4}" srcOrd="2" destOrd="0" presId="urn:microsoft.com/office/officeart/2018/2/layout/IconVerticalSolidList"/>
    <dgm:cxn modelId="{97C5BBDB-7D60-4DC6-856B-7D83FECBC70A}" type="presParOf" srcId="{72D3BA8C-864E-4C54-8376-DC180CF3E7A4}" destId="{0D99B311-7039-4896-9997-8E4992581377}" srcOrd="0" destOrd="0" presId="urn:microsoft.com/office/officeart/2018/2/layout/IconVerticalSolidList"/>
    <dgm:cxn modelId="{A92865F9-7ABB-4F94-9F2B-AD03F14B1D9C}" type="presParOf" srcId="{72D3BA8C-864E-4C54-8376-DC180CF3E7A4}" destId="{62739745-4508-4D60-84C7-52F068132176}" srcOrd="1" destOrd="0" presId="urn:microsoft.com/office/officeart/2018/2/layout/IconVerticalSolidList"/>
    <dgm:cxn modelId="{F59CFD2A-09A2-4583-8C9C-30817A3CA3AE}" type="presParOf" srcId="{72D3BA8C-864E-4C54-8376-DC180CF3E7A4}" destId="{3DEB780A-D684-494C-B319-4D65BAF7E03F}" srcOrd="2" destOrd="0" presId="urn:microsoft.com/office/officeart/2018/2/layout/IconVerticalSolidList"/>
    <dgm:cxn modelId="{BCEA23E8-9D2D-465E-8123-4A5F50FEBD18}" type="presParOf" srcId="{72D3BA8C-864E-4C54-8376-DC180CF3E7A4}" destId="{872B9A5B-83D2-4930-813B-21C43BD4E00C}" srcOrd="3" destOrd="0" presId="urn:microsoft.com/office/officeart/2018/2/layout/IconVerticalSolidList"/>
    <dgm:cxn modelId="{DFD1CE3A-72E6-4CD2-9067-7EB82914E973}" type="presParOf" srcId="{180DF329-ED4A-425E-A4FF-1D77DE0478A0}" destId="{B1DBEE17-348E-4F31-8C82-A3C45C5BEA3E}" srcOrd="3" destOrd="0" presId="urn:microsoft.com/office/officeart/2018/2/layout/IconVerticalSolidList"/>
    <dgm:cxn modelId="{5B710F8F-C3DB-4046-A8A8-BD2D7273CA89}" type="presParOf" srcId="{180DF329-ED4A-425E-A4FF-1D77DE0478A0}" destId="{6E623CDF-3FE9-4962-8ADF-2BB9035F4852}" srcOrd="4" destOrd="0" presId="urn:microsoft.com/office/officeart/2018/2/layout/IconVerticalSolidList"/>
    <dgm:cxn modelId="{F2794209-824C-423F-980D-F1A07114DF7F}" type="presParOf" srcId="{6E623CDF-3FE9-4962-8ADF-2BB9035F4852}" destId="{2D463A23-ED57-4C4F-B35B-D06071AB7EE3}" srcOrd="0" destOrd="0" presId="urn:microsoft.com/office/officeart/2018/2/layout/IconVerticalSolidList"/>
    <dgm:cxn modelId="{AF34BCC3-93C2-47E6-9ACB-7EF03B30B7B7}" type="presParOf" srcId="{6E623CDF-3FE9-4962-8ADF-2BB9035F4852}" destId="{5381E4FE-817F-405D-8081-DD360AE4777B}" srcOrd="1" destOrd="0" presId="urn:microsoft.com/office/officeart/2018/2/layout/IconVerticalSolidList"/>
    <dgm:cxn modelId="{8A24389B-7B46-423E-947B-FECDDFA7BE0E}" type="presParOf" srcId="{6E623CDF-3FE9-4962-8ADF-2BB9035F4852}" destId="{7A5A38ED-7677-46A0-AF3E-A06545FC4FA5}" srcOrd="2" destOrd="0" presId="urn:microsoft.com/office/officeart/2018/2/layout/IconVerticalSolidList"/>
    <dgm:cxn modelId="{91D5640C-EF97-41BB-B222-CF11486D78BF}" type="presParOf" srcId="{6E623CDF-3FE9-4962-8ADF-2BB9035F4852}" destId="{E582BABD-7557-4C52-8388-E641DEA1322C}" srcOrd="3" destOrd="0" presId="urn:microsoft.com/office/officeart/2018/2/layout/IconVerticalSolidList"/>
    <dgm:cxn modelId="{561E0121-0618-4CB6-B0EB-F3BB38B37E6C}" type="presParOf" srcId="{180DF329-ED4A-425E-A4FF-1D77DE0478A0}" destId="{7E50DBA8-D63D-41E0-B3EF-76FC3125BF61}" srcOrd="5" destOrd="0" presId="urn:microsoft.com/office/officeart/2018/2/layout/IconVerticalSolidList"/>
    <dgm:cxn modelId="{A6C8F08E-21BD-4CC9-998A-2D065978BF38}" type="presParOf" srcId="{180DF329-ED4A-425E-A4FF-1D77DE0478A0}" destId="{EE86E68B-387D-4ED8-B503-5EA0773E51F9}" srcOrd="6" destOrd="0" presId="urn:microsoft.com/office/officeart/2018/2/layout/IconVerticalSolidList"/>
    <dgm:cxn modelId="{1DB2F40C-C56A-472C-901F-0638484C6209}" type="presParOf" srcId="{EE86E68B-387D-4ED8-B503-5EA0773E51F9}" destId="{FB369E77-BAD1-43FA-894F-4E731FC63EA2}" srcOrd="0" destOrd="0" presId="urn:microsoft.com/office/officeart/2018/2/layout/IconVerticalSolidList"/>
    <dgm:cxn modelId="{C902CCAA-4784-4B81-830A-ACC7064E5A65}" type="presParOf" srcId="{EE86E68B-387D-4ED8-B503-5EA0773E51F9}" destId="{1EFC63DE-31E7-4801-A8FE-97FF394165EC}" srcOrd="1" destOrd="0" presId="urn:microsoft.com/office/officeart/2018/2/layout/IconVerticalSolidList"/>
    <dgm:cxn modelId="{532434DA-0AED-4056-B554-8BDE03E14BC4}" type="presParOf" srcId="{EE86E68B-387D-4ED8-B503-5EA0773E51F9}" destId="{6B17923E-9099-43AC-908E-4EF21552B6AC}" srcOrd="2" destOrd="0" presId="urn:microsoft.com/office/officeart/2018/2/layout/IconVerticalSolidList"/>
    <dgm:cxn modelId="{6EFAC309-5EAD-48E7-A4B1-9F739B4C4D18}" type="presParOf" srcId="{EE86E68B-387D-4ED8-B503-5EA0773E51F9}" destId="{7DCA6B33-D61A-4326-B296-1B7F6CF380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014260-E48B-457B-9000-E62AE05391F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8FF9EC7-0B29-45D2-B19B-B16054042FD7}">
      <dgm:prSet/>
      <dgm:spPr/>
      <dgm:t>
        <a:bodyPr/>
        <a:lstStyle/>
        <a:p>
          <a:r>
            <a:rPr lang="en-US" b="1"/>
            <a:t>Real-Time Data Analysis</a:t>
          </a:r>
          <a:endParaRPr lang="en-US"/>
        </a:p>
      </dgm:t>
    </dgm:pt>
    <dgm:pt modelId="{BEA7C34F-3C1B-4C9A-AFB0-0B422062400B}" type="parTrans" cxnId="{B271DCA9-CF8A-457B-AB30-5DC8735F9861}">
      <dgm:prSet/>
      <dgm:spPr/>
      <dgm:t>
        <a:bodyPr/>
        <a:lstStyle/>
        <a:p>
          <a:endParaRPr lang="en-US"/>
        </a:p>
      </dgm:t>
    </dgm:pt>
    <dgm:pt modelId="{154DD619-A659-43B0-BB6E-6380774FED5F}" type="sibTrans" cxnId="{B271DCA9-CF8A-457B-AB30-5DC8735F9861}">
      <dgm:prSet/>
      <dgm:spPr/>
      <dgm:t>
        <a:bodyPr/>
        <a:lstStyle/>
        <a:p>
          <a:endParaRPr lang="en-US"/>
        </a:p>
      </dgm:t>
    </dgm:pt>
    <dgm:pt modelId="{7E83E143-0E89-460E-9CBC-1B58EEEA914D}">
      <dgm:prSet/>
      <dgm:spPr/>
      <dgm:t>
        <a:bodyPr/>
        <a:lstStyle/>
        <a:p>
          <a:r>
            <a:rPr lang="en-US"/>
            <a:t>Gain immediate insights into user behavior as actions unfold.</a:t>
          </a:r>
        </a:p>
      </dgm:t>
    </dgm:pt>
    <dgm:pt modelId="{9F85E145-37CE-4F82-955B-3C0F641ACCE7}" type="parTrans" cxnId="{62939DD9-B482-4308-96BC-8D628571FB6F}">
      <dgm:prSet/>
      <dgm:spPr/>
      <dgm:t>
        <a:bodyPr/>
        <a:lstStyle/>
        <a:p>
          <a:endParaRPr lang="en-US"/>
        </a:p>
      </dgm:t>
    </dgm:pt>
    <dgm:pt modelId="{D410E2AD-40F0-4D47-B0F2-B8C79327AC79}" type="sibTrans" cxnId="{62939DD9-B482-4308-96BC-8D628571FB6F}">
      <dgm:prSet/>
      <dgm:spPr/>
      <dgm:t>
        <a:bodyPr/>
        <a:lstStyle/>
        <a:p>
          <a:endParaRPr lang="en-US"/>
        </a:p>
      </dgm:t>
    </dgm:pt>
    <dgm:pt modelId="{1A7ABE8A-C78F-4E6B-AA00-41822672456D}">
      <dgm:prSet/>
      <dgm:spPr/>
      <dgm:t>
        <a:bodyPr/>
        <a:lstStyle/>
        <a:p>
          <a:r>
            <a:rPr lang="en-US"/>
            <a:t>Respond to user needs and identify issues promptly.</a:t>
          </a:r>
        </a:p>
      </dgm:t>
    </dgm:pt>
    <dgm:pt modelId="{22088D3E-B560-44CE-90CA-9E2BFE86CF67}" type="parTrans" cxnId="{A48F7727-DEC2-4EFF-B099-731FDDECB994}">
      <dgm:prSet/>
      <dgm:spPr/>
      <dgm:t>
        <a:bodyPr/>
        <a:lstStyle/>
        <a:p>
          <a:endParaRPr lang="en-US"/>
        </a:p>
      </dgm:t>
    </dgm:pt>
    <dgm:pt modelId="{8FF08BDC-778B-4BDE-89E4-6E09DD8862F2}" type="sibTrans" cxnId="{A48F7727-DEC2-4EFF-B099-731FDDECB994}">
      <dgm:prSet/>
      <dgm:spPr/>
      <dgm:t>
        <a:bodyPr/>
        <a:lstStyle/>
        <a:p>
          <a:endParaRPr lang="en-US"/>
        </a:p>
      </dgm:t>
    </dgm:pt>
    <dgm:pt modelId="{2C13360B-D711-4003-A06F-C08B1F1C40A2}">
      <dgm:prSet/>
      <dgm:spPr/>
      <dgm:t>
        <a:bodyPr/>
        <a:lstStyle/>
        <a:p>
          <a:r>
            <a:rPr lang="en-US"/>
            <a:t>Proactive approach to user experience optimization. Anticipate common questions</a:t>
          </a:r>
        </a:p>
      </dgm:t>
    </dgm:pt>
    <dgm:pt modelId="{1065E9F9-C69A-4FD3-9DE1-65E38FC0B5FF}" type="parTrans" cxnId="{D7899A4B-A3CC-4525-91E1-4D31958B0C0D}">
      <dgm:prSet/>
      <dgm:spPr/>
      <dgm:t>
        <a:bodyPr/>
        <a:lstStyle/>
        <a:p>
          <a:endParaRPr lang="en-US"/>
        </a:p>
      </dgm:t>
    </dgm:pt>
    <dgm:pt modelId="{2CFB8ECE-45B7-43DB-9C0F-519985E42FB7}" type="sibTrans" cxnId="{D7899A4B-A3CC-4525-91E1-4D31958B0C0D}">
      <dgm:prSet/>
      <dgm:spPr/>
      <dgm:t>
        <a:bodyPr/>
        <a:lstStyle/>
        <a:p>
          <a:endParaRPr lang="en-US"/>
        </a:p>
      </dgm:t>
    </dgm:pt>
    <dgm:pt modelId="{34736887-E513-4E35-8502-481B46B83513}">
      <dgm:prSet/>
      <dgm:spPr/>
      <dgm:t>
        <a:bodyPr/>
        <a:lstStyle/>
        <a:p>
          <a:r>
            <a:rPr lang="en-US" b="1"/>
            <a:t>Customizable Data Capture</a:t>
          </a:r>
          <a:endParaRPr lang="en-US"/>
        </a:p>
      </dgm:t>
    </dgm:pt>
    <dgm:pt modelId="{C9DF79CE-649A-4DC6-A2AF-925A50243575}" type="parTrans" cxnId="{9121CB13-1237-43CA-8ABB-884BF9991119}">
      <dgm:prSet/>
      <dgm:spPr/>
      <dgm:t>
        <a:bodyPr/>
        <a:lstStyle/>
        <a:p>
          <a:endParaRPr lang="en-US"/>
        </a:p>
      </dgm:t>
    </dgm:pt>
    <dgm:pt modelId="{0418E590-2753-48CE-8205-F7F529F700B3}" type="sibTrans" cxnId="{9121CB13-1237-43CA-8ABB-884BF9991119}">
      <dgm:prSet/>
      <dgm:spPr/>
      <dgm:t>
        <a:bodyPr/>
        <a:lstStyle/>
        <a:p>
          <a:endParaRPr lang="en-US"/>
        </a:p>
      </dgm:t>
    </dgm:pt>
    <dgm:pt modelId="{5EC9F49F-5E0D-4363-B66B-06AF51F1DA18}">
      <dgm:prSet/>
      <dgm:spPr/>
      <dgm:t>
        <a:bodyPr/>
        <a:lstStyle/>
        <a:p>
          <a:r>
            <a:rPr lang="en-US"/>
            <a:t>Tailor data capture to specific needs.</a:t>
          </a:r>
        </a:p>
      </dgm:t>
    </dgm:pt>
    <dgm:pt modelId="{A5F547F5-6BC6-44ED-B3E2-DF69323FC40E}" type="parTrans" cxnId="{5FEF46A1-63D1-4C26-B50C-9FBC2F9A38E6}">
      <dgm:prSet/>
      <dgm:spPr/>
      <dgm:t>
        <a:bodyPr/>
        <a:lstStyle/>
        <a:p>
          <a:endParaRPr lang="en-US"/>
        </a:p>
      </dgm:t>
    </dgm:pt>
    <dgm:pt modelId="{2B59A9F2-7624-466D-A5A9-CF5EDF2579EE}" type="sibTrans" cxnId="{5FEF46A1-63D1-4C26-B50C-9FBC2F9A38E6}">
      <dgm:prSet/>
      <dgm:spPr/>
      <dgm:t>
        <a:bodyPr/>
        <a:lstStyle/>
        <a:p>
          <a:endParaRPr lang="en-US"/>
        </a:p>
      </dgm:t>
    </dgm:pt>
    <dgm:pt modelId="{992C5606-13AC-4155-A761-6FB3B454C145}">
      <dgm:prSet/>
      <dgm:spPr/>
      <dgm:t>
        <a:bodyPr/>
        <a:lstStyle/>
        <a:p>
          <a:r>
            <a:rPr lang="en-US"/>
            <a:t>Focus on capturing keystrokes relevant to your area of interest.</a:t>
          </a:r>
        </a:p>
      </dgm:t>
    </dgm:pt>
    <dgm:pt modelId="{FA26B189-4153-47DF-AB85-804A50CEFC6F}" type="parTrans" cxnId="{8AE8BC5B-CBDA-4E15-8A8E-ADAF0B59ED52}">
      <dgm:prSet/>
      <dgm:spPr/>
      <dgm:t>
        <a:bodyPr/>
        <a:lstStyle/>
        <a:p>
          <a:endParaRPr lang="en-US"/>
        </a:p>
      </dgm:t>
    </dgm:pt>
    <dgm:pt modelId="{54E43C40-317F-4623-9B8B-D2F1DF72B39C}" type="sibTrans" cxnId="{8AE8BC5B-CBDA-4E15-8A8E-ADAF0B59ED52}">
      <dgm:prSet/>
      <dgm:spPr/>
      <dgm:t>
        <a:bodyPr/>
        <a:lstStyle/>
        <a:p>
          <a:endParaRPr lang="en-US"/>
        </a:p>
      </dgm:t>
    </dgm:pt>
    <dgm:pt modelId="{90D6054A-3707-4464-A7FF-E98C13A325D9}">
      <dgm:prSet/>
      <dgm:spPr/>
      <dgm:t>
        <a:bodyPr/>
        <a:lstStyle/>
        <a:p>
          <a:r>
            <a:rPr lang="en-US"/>
            <a:t>Reduce data overload by filtering out irrelevant keystrokes.</a:t>
          </a:r>
        </a:p>
      </dgm:t>
    </dgm:pt>
    <dgm:pt modelId="{A4BF397E-0E50-4CE2-91A4-21CB3DB06293}" type="parTrans" cxnId="{6B9D71DF-FE45-48E3-AC6E-F956754313A5}">
      <dgm:prSet/>
      <dgm:spPr/>
      <dgm:t>
        <a:bodyPr/>
        <a:lstStyle/>
        <a:p>
          <a:endParaRPr lang="en-US"/>
        </a:p>
      </dgm:t>
    </dgm:pt>
    <dgm:pt modelId="{AFC67F5A-AA3E-4F36-8821-8D367D1C73D8}" type="sibTrans" cxnId="{6B9D71DF-FE45-48E3-AC6E-F956754313A5}">
      <dgm:prSet/>
      <dgm:spPr/>
      <dgm:t>
        <a:bodyPr/>
        <a:lstStyle/>
        <a:p>
          <a:endParaRPr lang="en-US"/>
        </a:p>
      </dgm:t>
    </dgm:pt>
    <dgm:pt modelId="{2831AFEF-A6B6-44D4-A6D0-A22890603190}">
      <dgm:prSet/>
      <dgm:spPr/>
      <dgm:t>
        <a:bodyPr/>
        <a:lstStyle/>
        <a:p>
          <a:r>
            <a:rPr lang="en-US" b="1"/>
            <a:t>Enhanced Security Monitoring</a:t>
          </a:r>
          <a:endParaRPr lang="en-US"/>
        </a:p>
      </dgm:t>
    </dgm:pt>
    <dgm:pt modelId="{36DF3049-2632-440E-B089-D242C1A491EB}" type="parTrans" cxnId="{7FDA6C6A-4310-4566-B74C-8E58B7E40BF0}">
      <dgm:prSet/>
      <dgm:spPr/>
      <dgm:t>
        <a:bodyPr/>
        <a:lstStyle/>
        <a:p>
          <a:endParaRPr lang="en-US"/>
        </a:p>
      </dgm:t>
    </dgm:pt>
    <dgm:pt modelId="{57B91088-3D53-4D0B-AD2A-B5E7E234EB7F}" type="sibTrans" cxnId="{7FDA6C6A-4310-4566-B74C-8E58B7E40BF0}">
      <dgm:prSet/>
      <dgm:spPr/>
      <dgm:t>
        <a:bodyPr/>
        <a:lstStyle/>
        <a:p>
          <a:endParaRPr lang="en-US"/>
        </a:p>
      </dgm:t>
    </dgm:pt>
    <dgm:pt modelId="{AA6DE535-1856-4CC6-BF5D-4C2665F7297E}">
      <dgm:prSet/>
      <dgm:spPr/>
      <dgm:t>
        <a:bodyPr/>
        <a:lstStyle/>
        <a:p>
          <a:r>
            <a:rPr lang="en-US"/>
            <a:t>Set up real-time alerts for suspicious activity.</a:t>
          </a:r>
        </a:p>
      </dgm:t>
    </dgm:pt>
    <dgm:pt modelId="{E0F790A8-B49B-47DD-BFE8-1C159275336C}" type="parTrans" cxnId="{EDEA0AB6-EEE2-41BC-A4CC-F277D81FFA9B}">
      <dgm:prSet/>
      <dgm:spPr/>
      <dgm:t>
        <a:bodyPr/>
        <a:lstStyle/>
        <a:p>
          <a:endParaRPr lang="en-US"/>
        </a:p>
      </dgm:t>
    </dgm:pt>
    <dgm:pt modelId="{2FEE9AE9-D76B-4CE7-B27F-9787024E59A0}" type="sibTrans" cxnId="{EDEA0AB6-EEE2-41BC-A4CC-F277D81FFA9B}">
      <dgm:prSet/>
      <dgm:spPr/>
      <dgm:t>
        <a:bodyPr/>
        <a:lstStyle/>
        <a:p>
          <a:endParaRPr lang="en-US"/>
        </a:p>
      </dgm:t>
    </dgm:pt>
    <dgm:pt modelId="{E897BECA-4F88-442B-8D71-2416546F521A}">
      <dgm:prSet/>
      <dgm:spPr/>
      <dgm:t>
        <a:bodyPr/>
        <a:lstStyle/>
        <a:p>
          <a:r>
            <a:rPr lang="en-US"/>
            <a:t>Respond to security threats immediately.</a:t>
          </a:r>
        </a:p>
      </dgm:t>
    </dgm:pt>
    <dgm:pt modelId="{7F2BBC28-45C3-44B6-9F47-38D98A2A615D}" type="parTrans" cxnId="{20FBEA70-70B8-4258-BBED-640F4BDDFDC7}">
      <dgm:prSet/>
      <dgm:spPr/>
      <dgm:t>
        <a:bodyPr/>
        <a:lstStyle/>
        <a:p>
          <a:endParaRPr lang="en-US"/>
        </a:p>
      </dgm:t>
    </dgm:pt>
    <dgm:pt modelId="{CC9081A0-D946-413C-925B-C92DEB40198C}" type="sibTrans" cxnId="{20FBEA70-70B8-4258-BBED-640F4BDDFDC7}">
      <dgm:prSet/>
      <dgm:spPr/>
      <dgm:t>
        <a:bodyPr/>
        <a:lstStyle/>
        <a:p>
          <a:endParaRPr lang="en-US"/>
        </a:p>
      </dgm:t>
    </dgm:pt>
    <dgm:pt modelId="{87DD7A6E-7C2E-41F9-B827-87CCBE981167}">
      <dgm:prSet/>
      <dgm:spPr/>
      <dgm:t>
        <a:bodyPr/>
        <a:lstStyle/>
        <a:p>
          <a:r>
            <a:rPr lang="en-US"/>
            <a:t>Mitigate potential damage from unauthorized access attempts.</a:t>
          </a:r>
        </a:p>
      </dgm:t>
    </dgm:pt>
    <dgm:pt modelId="{6F1EFB2D-5ADD-4AF6-A345-79F137D04D39}" type="parTrans" cxnId="{1B28BF8B-D3C8-4847-90CA-C8FD7971D16F}">
      <dgm:prSet/>
      <dgm:spPr/>
      <dgm:t>
        <a:bodyPr/>
        <a:lstStyle/>
        <a:p>
          <a:endParaRPr lang="en-US"/>
        </a:p>
      </dgm:t>
    </dgm:pt>
    <dgm:pt modelId="{6C4414ED-081E-42F8-9AD2-5D0FE2CE4B92}" type="sibTrans" cxnId="{1B28BF8B-D3C8-4847-90CA-C8FD7971D16F}">
      <dgm:prSet/>
      <dgm:spPr/>
      <dgm:t>
        <a:bodyPr/>
        <a:lstStyle/>
        <a:p>
          <a:endParaRPr lang="en-US"/>
        </a:p>
      </dgm:t>
    </dgm:pt>
    <dgm:pt modelId="{B7FD6620-F291-4FFA-B9A2-812AD46FD9B5}" type="pres">
      <dgm:prSet presAssocID="{83014260-E48B-457B-9000-E62AE05391FB}" presName="linear" presStyleCnt="0">
        <dgm:presLayoutVars>
          <dgm:animLvl val="lvl"/>
          <dgm:resizeHandles val="exact"/>
        </dgm:presLayoutVars>
      </dgm:prSet>
      <dgm:spPr/>
    </dgm:pt>
    <dgm:pt modelId="{697039D7-C36A-470D-8A20-20E5A827D984}" type="pres">
      <dgm:prSet presAssocID="{18FF9EC7-0B29-45D2-B19B-B16054042FD7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71736E0F-E95E-4DF6-819B-7B5FC647A112}" type="pres">
      <dgm:prSet presAssocID="{154DD619-A659-43B0-BB6E-6380774FED5F}" presName="spacer" presStyleCnt="0"/>
      <dgm:spPr/>
    </dgm:pt>
    <dgm:pt modelId="{0D047AB5-3E61-45EC-8183-48EC6C472F16}" type="pres">
      <dgm:prSet presAssocID="{7E83E143-0E89-460E-9CBC-1B58EEEA914D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C43EEF74-F06E-481E-A1F2-2A3F3DE7CB4A}" type="pres">
      <dgm:prSet presAssocID="{D410E2AD-40F0-4D47-B0F2-B8C79327AC79}" presName="spacer" presStyleCnt="0"/>
      <dgm:spPr/>
    </dgm:pt>
    <dgm:pt modelId="{46E4734A-388A-4F8D-B4C7-D4D028860BF6}" type="pres">
      <dgm:prSet presAssocID="{1A7ABE8A-C78F-4E6B-AA00-41822672456D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CD43F640-4B45-4F41-888E-C7D1BF620466}" type="pres">
      <dgm:prSet presAssocID="{8FF08BDC-778B-4BDE-89E4-6E09DD8862F2}" presName="spacer" presStyleCnt="0"/>
      <dgm:spPr/>
    </dgm:pt>
    <dgm:pt modelId="{8064BCEF-18CA-429C-8BEC-EAE8349A32A9}" type="pres">
      <dgm:prSet presAssocID="{2C13360B-D711-4003-A06F-C08B1F1C40A2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6311A413-EB67-4A6E-9113-2D2C98681D63}" type="pres">
      <dgm:prSet presAssocID="{2CFB8ECE-45B7-43DB-9C0F-519985E42FB7}" presName="spacer" presStyleCnt="0"/>
      <dgm:spPr/>
    </dgm:pt>
    <dgm:pt modelId="{B6536D60-7D7A-47A0-B2EA-DB41A2B6333E}" type="pres">
      <dgm:prSet presAssocID="{34736887-E513-4E35-8502-481B46B83513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48A22283-01C4-4A42-A5B6-C01B5740E748}" type="pres">
      <dgm:prSet presAssocID="{0418E590-2753-48CE-8205-F7F529F700B3}" presName="spacer" presStyleCnt="0"/>
      <dgm:spPr/>
    </dgm:pt>
    <dgm:pt modelId="{EBE5D8C1-267C-4943-AFB1-5B797A0D8F1C}" type="pres">
      <dgm:prSet presAssocID="{5EC9F49F-5E0D-4363-B66B-06AF51F1DA18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6C2A7D6C-10A2-4328-AE84-B17222168BDC}" type="pres">
      <dgm:prSet presAssocID="{2B59A9F2-7624-466D-A5A9-CF5EDF2579EE}" presName="spacer" presStyleCnt="0"/>
      <dgm:spPr/>
    </dgm:pt>
    <dgm:pt modelId="{B2281F1F-2218-46C1-AA9D-A8159A4844ED}" type="pres">
      <dgm:prSet presAssocID="{992C5606-13AC-4155-A761-6FB3B454C145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FEF7B33A-11B5-47D9-8229-4EF95F02E758}" type="pres">
      <dgm:prSet presAssocID="{54E43C40-317F-4623-9B8B-D2F1DF72B39C}" presName="spacer" presStyleCnt="0"/>
      <dgm:spPr/>
    </dgm:pt>
    <dgm:pt modelId="{E8031347-4D32-479F-8682-C7E10D7BEED0}" type="pres">
      <dgm:prSet presAssocID="{90D6054A-3707-4464-A7FF-E98C13A325D9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EE185F40-C6FC-441B-A290-744F5FCC7B5B}" type="pres">
      <dgm:prSet presAssocID="{AFC67F5A-AA3E-4F36-8821-8D367D1C73D8}" presName="spacer" presStyleCnt="0"/>
      <dgm:spPr/>
    </dgm:pt>
    <dgm:pt modelId="{256916C2-E3FE-4078-B1D9-9F1663223874}" type="pres">
      <dgm:prSet presAssocID="{2831AFEF-A6B6-44D4-A6D0-A22890603190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563F69D3-7654-45FF-82A4-120E5CFCD8C8}" type="pres">
      <dgm:prSet presAssocID="{57B91088-3D53-4D0B-AD2A-B5E7E234EB7F}" presName="spacer" presStyleCnt="0"/>
      <dgm:spPr/>
    </dgm:pt>
    <dgm:pt modelId="{6CF3E137-82EF-4E68-8CD6-4A49E3FD9EC1}" type="pres">
      <dgm:prSet presAssocID="{AA6DE535-1856-4CC6-BF5D-4C2665F7297E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B0AA0F53-B139-40A1-AE55-B3F498CF43E1}" type="pres">
      <dgm:prSet presAssocID="{2FEE9AE9-D76B-4CE7-B27F-9787024E59A0}" presName="spacer" presStyleCnt="0"/>
      <dgm:spPr/>
    </dgm:pt>
    <dgm:pt modelId="{346DB94B-3201-4C28-BC2D-BB7630E5D48E}" type="pres">
      <dgm:prSet presAssocID="{E897BECA-4F88-442B-8D71-2416546F521A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F49A429E-F48C-4D83-8600-C3ED9D753C40}" type="pres">
      <dgm:prSet presAssocID="{CC9081A0-D946-413C-925B-C92DEB40198C}" presName="spacer" presStyleCnt="0"/>
      <dgm:spPr/>
    </dgm:pt>
    <dgm:pt modelId="{274221EE-46B0-48FF-9A62-7BE81DCFF9D4}" type="pres">
      <dgm:prSet presAssocID="{87DD7A6E-7C2E-41F9-B827-87CCBE981167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9ADDFC01-E71F-4194-B347-F9141D3E518C}" type="presOf" srcId="{90D6054A-3707-4464-A7FF-E98C13A325D9}" destId="{E8031347-4D32-479F-8682-C7E10D7BEED0}" srcOrd="0" destOrd="0" presId="urn:microsoft.com/office/officeart/2005/8/layout/vList2"/>
    <dgm:cxn modelId="{0AABB20B-BE3C-4B50-8B70-A2A93ECF0F35}" type="presOf" srcId="{2831AFEF-A6B6-44D4-A6D0-A22890603190}" destId="{256916C2-E3FE-4078-B1D9-9F1663223874}" srcOrd="0" destOrd="0" presId="urn:microsoft.com/office/officeart/2005/8/layout/vList2"/>
    <dgm:cxn modelId="{9121CB13-1237-43CA-8ABB-884BF9991119}" srcId="{83014260-E48B-457B-9000-E62AE05391FB}" destId="{34736887-E513-4E35-8502-481B46B83513}" srcOrd="4" destOrd="0" parTransId="{C9DF79CE-649A-4DC6-A2AF-925A50243575}" sibTransId="{0418E590-2753-48CE-8205-F7F529F700B3}"/>
    <dgm:cxn modelId="{3158C91A-0ED3-4C32-A4A7-76DD86AC4D2E}" type="presOf" srcId="{18FF9EC7-0B29-45D2-B19B-B16054042FD7}" destId="{697039D7-C36A-470D-8A20-20E5A827D984}" srcOrd="0" destOrd="0" presId="urn:microsoft.com/office/officeart/2005/8/layout/vList2"/>
    <dgm:cxn modelId="{A828F326-1E9F-474C-9485-C4A9CEA83DCB}" type="presOf" srcId="{5EC9F49F-5E0D-4363-B66B-06AF51F1DA18}" destId="{EBE5D8C1-267C-4943-AFB1-5B797A0D8F1C}" srcOrd="0" destOrd="0" presId="urn:microsoft.com/office/officeart/2005/8/layout/vList2"/>
    <dgm:cxn modelId="{A48F7727-DEC2-4EFF-B099-731FDDECB994}" srcId="{83014260-E48B-457B-9000-E62AE05391FB}" destId="{1A7ABE8A-C78F-4E6B-AA00-41822672456D}" srcOrd="2" destOrd="0" parTransId="{22088D3E-B560-44CE-90CA-9E2BFE86CF67}" sibTransId="{8FF08BDC-778B-4BDE-89E4-6E09DD8862F2}"/>
    <dgm:cxn modelId="{A7C2F52E-0C84-4938-AB27-65C3E2158296}" type="presOf" srcId="{7E83E143-0E89-460E-9CBC-1B58EEEA914D}" destId="{0D047AB5-3E61-45EC-8183-48EC6C472F16}" srcOrd="0" destOrd="0" presId="urn:microsoft.com/office/officeart/2005/8/layout/vList2"/>
    <dgm:cxn modelId="{8AE8BC5B-CBDA-4E15-8A8E-ADAF0B59ED52}" srcId="{83014260-E48B-457B-9000-E62AE05391FB}" destId="{992C5606-13AC-4155-A761-6FB3B454C145}" srcOrd="6" destOrd="0" parTransId="{FA26B189-4153-47DF-AB85-804A50CEFC6F}" sibTransId="{54E43C40-317F-4623-9B8B-D2F1DF72B39C}"/>
    <dgm:cxn modelId="{1574F162-1BCC-4129-B53D-B4732CF9DA95}" type="presOf" srcId="{E897BECA-4F88-442B-8D71-2416546F521A}" destId="{346DB94B-3201-4C28-BC2D-BB7630E5D48E}" srcOrd="0" destOrd="0" presId="urn:microsoft.com/office/officeart/2005/8/layout/vList2"/>
    <dgm:cxn modelId="{7FDA6C6A-4310-4566-B74C-8E58B7E40BF0}" srcId="{83014260-E48B-457B-9000-E62AE05391FB}" destId="{2831AFEF-A6B6-44D4-A6D0-A22890603190}" srcOrd="8" destOrd="0" parTransId="{36DF3049-2632-440E-B089-D242C1A491EB}" sibTransId="{57B91088-3D53-4D0B-AD2A-B5E7E234EB7F}"/>
    <dgm:cxn modelId="{1EC3356B-B593-4C15-B384-38850638487E}" type="presOf" srcId="{AA6DE535-1856-4CC6-BF5D-4C2665F7297E}" destId="{6CF3E137-82EF-4E68-8CD6-4A49E3FD9EC1}" srcOrd="0" destOrd="0" presId="urn:microsoft.com/office/officeart/2005/8/layout/vList2"/>
    <dgm:cxn modelId="{D7899A4B-A3CC-4525-91E1-4D31958B0C0D}" srcId="{83014260-E48B-457B-9000-E62AE05391FB}" destId="{2C13360B-D711-4003-A06F-C08B1F1C40A2}" srcOrd="3" destOrd="0" parTransId="{1065E9F9-C69A-4FD3-9DE1-65E38FC0B5FF}" sibTransId="{2CFB8ECE-45B7-43DB-9C0F-519985E42FB7}"/>
    <dgm:cxn modelId="{20FBEA70-70B8-4258-BBED-640F4BDDFDC7}" srcId="{83014260-E48B-457B-9000-E62AE05391FB}" destId="{E897BECA-4F88-442B-8D71-2416546F521A}" srcOrd="10" destOrd="0" parTransId="{7F2BBC28-45C3-44B6-9F47-38D98A2A615D}" sibTransId="{CC9081A0-D946-413C-925B-C92DEB40198C}"/>
    <dgm:cxn modelId="{4D92BF51-6F36-49D8-A37A-4106EB00D0B2}" type="presOf" srcId="{992C5606-13AC-4155-A761-6FB3B454C145}" destId="{B2281F1F-2218-46C1-AA9D-A8159A4844ED}" srcOrd="0" destOrd="0" presId="urn:microsoft.com/office/officeart/2005/8/layout/vList2"/>
    <dgm:cxn modelId="{95F89583-A22B-4278-861B-4AA9BD54081C}" type="presOf" srcId="{83014260-E48B-457B-9000-E62AE05391FB}" destId="{B7FD6620-F291-4FFA-B9A2-812AD46FD9B5}" srcOrd="0" destOrd="0" presId="urn:microsoft.com/office/officeart/2005/8/layout/vList2"/>
    <dgm:cxn modelId="{1B28BF8B-D3C8-4847-90CA-C8FD7971D16F}" srcId="{83014260-E48B-457B-9000-E62AE05391FB}" destId="{87DD7A6E-7C2E-41F9-B827-87CCBE981167}" srcOrd="11" destOrd="0" parTransId="{6F1EFB2D-5ADD-4AF6-A345-79F137D04D39}" sibTransId="{6C4414ED-081E-42F8-9AD2-5D0FE2CE4B92}"/>
    <dgm:cxn modelId="{5FEF46A1-63D1-4C26-B50C-9FBC2F9A38E6}" srcId="{83014260-E48B-457B-9000-E62AE05391FB}" destId="{5EC9F49F-5E0D-4363-B66B-06AF51F1DA18}" srcOrd="5" destOrd="0" parTransId="{A5F547F5-6BC6-44ED-B3E2-DF69323FC40E}" sibTransId="{2B59A9F2-7624-466D-A5A9-CF5EDF2579EE}"/>
    <dgm:cxn modelId="{B271DCA9-CF8A-457B-AB30-5DC8735F9861}" srcId="{83014260-E48B-457B-9000-E62AE05391FB}" destId="{18FF9EC7-0B29-45D2-B19B-B16054042FD7}" srcOrd="0" destOrd="0" parTransId="{BEA7C34F-3C1B-4C9A-AFB0-0B422062400B}" sibTransId="{154DD619-A659-43B0-BB6E-6380774FED5F}"/>
    <dgm:cxn modelId="{B28748AA-09AF-4D17-8317-46E765B1D95A}" type="presOf" srcId="{1A7ABE8A-C78F-4E6B-AA00-41822672456D}" destId="{46E4734A-388A-4F8D-B4C7-D4D028860BF6}" srcOrd="0" destOrd="0" presId="urn:microsoft.com/office/officeart/2005/8/layout/vList2"/>
    <dgm:cxn modelId="{EDEA0AB6-EEE2-41BC-A4CC-F277D81FFA9B}" srcId="{83014260-E48B-457B-9000-E62AE05391FB}" destId="{AA6DE535-1856-4CC6-BF5D-4C2665F7297E}" srcOrd="9" destOrd="0" parTransId="{E0F790A8-B49B-47DD-BFE8-1C159275336C}" sibTransId="{2FEE9AE9-D76B-4CE7-B27F-9787024E59A0}"/>
    <dgm:cxn modelId="{BC1CB0C5-9CCC-4C86-9DF9-7BCC749E750E}" type="presOf" srcId="{34736887-E513-4E35-8502-481B46B83513}" destId="{B6536D60-7D7A-47A0-B2EA-DB41A2B6333E}" srcOrd="0" destOrd="0" presId="urn:microsoft.com/office/officeart/2005/8/layout/vList2"/>
    <dgm:cxn modelId="{62939DD9-B482-4308-96BC-8D628571FB6F}" srcId="{83014260-E48B-457B-9000-E62AE05391FB}" destId="{7E83E143-0E89-460E-9CBC-1B58EEEA914D}" srcOrd="1" destOrd="0" parTransId="{9F85E145-37CE-4F82-955B-3C0F641ACCE7}" sibTransId="{D410E2AD-40F0-4D47-B0F2-B8C79327AC79}"/>
    <dgm:cxn modelId="{6B9D71DF-FE45-48E3-AC6E-F956754313A5}" srcId="{83014260-E48B-457B-9000-E62AE05391FB}" destId="{90D6054A-3707-4464-A7FF-E98C13A325D9}" srcOrd="7" destOrd="0" parTransId="{A4BF397E-0E50-4CE2-91A4-21CB3DB06293}" sibTransId="{AFC67F5A-AA3E-4F36-8821-8D367D1C73D8}"/>
    <dgm:cxn modelId="{71CC72FB-0578-495C-821E-4EF404AD1D3C}" type="presOf" srcId="{87DD7A6E-7C2E-41F9-B827-87CCBE981167}" destId="{274221EE-46B0-48FF-9A62-7BE81DCFF9D4}" srcOrd="0" destOrd="0" presId="urn:microsoft.com/office/officeart/2005/8/layout/vList2"/>
    <dgm:cxn modelId="{0F8E37FF-D13E-4371-9261-FA659F2B01AF}" type="presOf" srcId="{2C13360B-D711-4003-A06F-C08B1F1C40A2}" destId="{8064BCEF-18CA-429C-8BEC-EAE8349A32A9}" srcOrd="0" destOrd="0" presId="urn:microsoft.com/office/officeart/2005/8/layout/vList2"/>
    <dgm:cxn modelId="{7A702279-2F59-4455-81B1-48DC88282CA6}" type="presParOf" srcId="{B7FD6620-F291-4FFA-B9A2-812AD46FD9B5}" destId="{697039D7-C36A-470D-8A20-20E5A827D984}" srcOrd="0" destOrd="0" presId="urn:microsoft.com/office/officeart/2005/8/layout/vList2"/>
    <dgm:cxn modelId="{36A94D87-2530-47DA-9AEB-65DA742C7E62}" type="presParOf" srcId="{B7FD6620-F291-4FFA-B9A2-812AD46FD9B5}" destId="{71736E0F-E95E-4DF6-819B-7B5FC647A112}" srcOrd="1" destOrd="0" presId="urn:microsoft.com/office/officeart/2005/8/layout/vList2"/>
    <dgm:cxn modelId="{33719848-4E3C-4A31-A7A1-05741F89C256}" type="presParOf" srcId="{B7FD6620-F291-4FFA-B9A2-812AD46FD9B5}" destId="{0D047AB5-3E61-45EC-8183-48EC6C472F16}" srcOrd="2" destOrd="0" presId="urn:microsoft.com/office/officeart/2005/8/layout/vList2"/>
    <dgm:cxn modelId="{5FCE90DB-ECD2-413D-A14B-13622C3B959A}" type="presParOf" srcId="{B7FD6620-F291-4FFA-B9A2-812AD46FD9B5}" destId="{C43EEF74-F06E-481E-A1F2-2A3F3DE7CB4A}" srcOrd="3" destOrd="0" presId="urn:microsoft.com/office/officeart/2005/8/layout/vList2"/>
    <dgm:cxn modelId="{BFECCADB-3877-4721-A87C-BE0FEF1EF843}" type="presParOf" srcId="{B7FD6620-F291-4FFA-B9A2-812AD46FD9B5}" destId="{46E4734A-388A-4F8D-B4C7-D4D028860BF6}" srcOrd="4" destOrd="0" presId="urn:microsoft.com/office/officeart/2005/8/layout/vList2"/>
    <dgm:cxn modelId="{57B0A33B-D482-44CA-97E7-B437CD824A21}" type="presParOf" srcId="{B7FD6620-F291-4FFA-B9A2-812AD46FD9B5}" destId="{CD43F640-4B45-4F41-888E-C7D1BF620466}" srcOrd="5" destOrd="0" presId="urn:microsoft.com/office/officeart/2005/8/layout/vList2"/>
    <dgm:cxn modelId="{504FA31C-EC60-421D-854C-5CFCEDDD84F7}" type="presParOf" srcId="{B7FD6620-F291-4FFA-B9A2-812AD46FD9B5}" destId="{8064BCEF-18CA-429C-8BEC-EAE8349A32A9}" srcOrd="6" destOrd="0" presId="urn:microsoft.com/office/officeart/2005/8/layout/vList2"/>
    <dgm:cxn modelId="{9696BCA3-F8BE-4253-A3A6-F51093A08281}" type="presParOf" srcId="{B7FD6620-F291-4FFA-B9A2-812AD46FD9B5}" destId="{6311A413-EB67-4A6E-9113-2D2C98681D63}" srcOrd="7" destOrd="0" presId="urn:microsoft.com/office/officeart/2005/8/layout/vList2"/>
    <dgm:cxn modelId="{6F045BE6-8C30-4AA1-9892-3372F46516EB}" type="presParOf" srcId="{B7FD6620-F291-4FFA-B9A2-812AD46FD9B5}" destId="{B6536D60-7D7A-47A0-B2EA-DB41A2B6333E}" srcOrd="8" destOrd="0" presId="urn:microsoft.com/office/officeart/2005/8/layout/vList2"/>
    <dgm:cxn modelId="{E8CC1D6F-2DD8-4C80-899F-53684B08C84E}" type="presParOf" srcId="{B7FD6620-F291-4FFA-B9A2-812AD46FD9B5}" destId="{48A22283-01C4-4A42-A5B6-C01B5740E748}" srcOrd="9" destOrd="0" presId="urn:microsoft.com/office/officeart/2005/8/layout/vList2"/>
    <dgm:cxn modelId="{2D6F6EE7-9B79-4F92-AF48-F2226AC8C02A}" type="presParOf" srcId="{B7FD6620-F291-4FFA-B9A2-812AD46FD9B5}" destId="{EBE5D8C1-267C-4943-AFB1-5B797A0D8F1C}" srcOrd="10" destOrd="0" presId="urn:microsoft.com/office/officeart/2005/8/layout/vList2"/>
    <dgm:cxn modelId="{03E934B1-6BB7-4DD3-8C7A-78EB8E53B8CA}" type="presParOf" srcId="{B7FD6620-F291-4FFA-B9A2-812AD46FD9B5}" destId="{6C2A7D6C-10A2-4328-AE84-B17222168BDC}" srcOrd="11" destOrd="0" presId="urn:microsoft.com/office/officeart/2005/8/layout/vList2"/>
    <dgm:cxn modelId="{DE58867B-269B-4305-8CF6-E3D96C0EDA79}" type="presParOf" srcId="{B7FD6620-F291-4FFA-B9A2-812AD46FD9B5}" destId="{B2281F1F-2218-46C1-AA9D-A8159A4844ED}" srcOrd="12" destOrd="0" presId="urn:microsoft.com/office/officeart/2005/8/layout/vList2"/>
    <dgm:cxn modelId="{BE3B29EC-C0CF-49EB-A67E-A3F13FC79AA8}" type="presParOf" srcId="{B7FD6620-F291-4FFA-B9A2-812AD46FD9B5}" destId="{FEF7B33A-11B5-47D9-8229-4EF95F02E758}" srcOrd="13" destOrd="0" presId="urn:microsoft.com/office/officeart/2005/8/layout/vList2"/>
    <dgm:cxn modelId="{B2E43B3C-76B1-4D67-B824-F3179EA4605F}" type="presParOf" srcId="{B7FD6620-F291-4FFA-B9A2-812AD46FD9B5}" destId="{E8031347-4D32-479F-8682-C7E10D7BEED0}" srcOrd="14" destOrd="0" presId="urn:microsoft.com/office/officeart/2005/8/layout/vList2"/>
    <dgm:cxn modelId="{11E7EBD1-91A3-45D7-B188-E4640BFA973A}" type="presParOf" srcId="{B7FD6620-F291-4FFA-B9A2-812AD46FD9B5}" destId="{EE185F40-C6FC-441B-A290-744F5FCC7B5B}" srcOrd="15" destOrd="0" presId="urn:microsoft.com/office/officeart/2005/8/layout/vList2"/>
    <dgm:cxn modelId="{9372C147-CAE9-4D42-86CD-225E191D1677}" type="presParOf" srcId="{B7FD6620-F291-4FFA-B9A2-812AD46FD9B5}" destId="{256916C2-E3FE-4078-B1D9-9F1663223874}" srcOrd="16" destOrd="0" presId="urn:microsoft.com/office/officeart/2005/8/layout/vList2"/>
    <dgm:cxn modelId="{9084DBB3-F232-4345-9703-76364DAAEE4D}" type="presParOf" srcId="{B7FD6620-F291-4FFA-B9A2-812AD46FD9B5}" destId="{563F69D3-7654-45FF-82A4-120E5CFCD8C8}" srcOrd="17" destOrd="0" presId="urn:microsoft.com/office/officeart/2005/8/layout/vList2"/>
    <dgm:cxn modelId="{AE29AF13-8497-4622-942F-63FA1851900D}" type="presParOf" srcId="{B7FD6620-F291-4FFA-B9A2-812AD46FD9B5}" destId="{6CF3E137-82EF-4E68-8CD6-4A49E3FD9EC1}" srcOrd="18" destOrd="0" presId="urn:microsoft.com/office/officeart/2005/8/layout/vList2"/>
    <dgm:cxn modelId="{114195A8-5284-44AE-8561-7C735138F248}" type="presParOf" srcId="{B7FD6620-F291-4FFA-B9A2-812AD46FD9B5}" destId="{B0AA0F53-B139-40A1-AE55-B3F498CF43E1}" srcOrd="19" destOrd="0" presId="urn:microsoft.com/office/officeart/2005/8/layout/vList2"/>
    <dgm:cxn modelId="{2A737343-09DC-4788-80A8-5A0C9311A3E3}" type="presParOf" srcId="{B7FD6620-F291-4FFA-B9A2-812AD46FD9B5}" destId="{346DB94B-3201-4C28-BC2D-BB7630E5D48E}" srcOrd="20" destOrd="0" presId="urn:microsoft.com/office/officeart/2005/8/layout/vList2"/>
    <dgm:cxn modelId="{01A0921B-20A9-48EF-8A9B-D4A0C24D5139}" type="presParOf" srcId="{B7FD6620-F291-4FFA-B9A2-812AD46FD9B5}" destId="{F49A429E-F48C-4D83-8600-C3ED9D753C40}" srcOrd="21" destOrd="0" presId="urn:microsoft.com/office/officeart/2005/8/layout/vList2"/>
    <dgm:cxn modelId="{D9DDE059-72D3-4573-980C-E6106470A7BB}" type="presParOf" srcId="{B7FD6620-F291-4FFA-B9A2-812AD46FD9B5}" destId="{274221EE-46B0-48FF-9A62-7BE81DCFF9D4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42997-8F91-45E6-A0CE-480F58216352}">
      <dsp:nvSpPr>
        <dsp:cNvPr id="0" name=""/>
        <dsp:cNvSpPr/>
      </dsp:nvSpPr>
      <dsp:spPr>
        <a:xfrm>
          <a:off x="0" y="2031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E95EC-7117-4FEC-B854-5C423F4B3F89}">
      <dsp:nvSpPr>
        <dsp:cNvPr id="0" name=""/>
        <dsp:cNvSpPr/>
      </dsp:nvSpPr>
      <dsp:spPr>
        <a:xfrm>
          <a:off x="0" y="2031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I. </a:t>
          </a:r>
          <a:r>
            <a:rPr lang="en-US" sz="1700" b="1" i="0" kern="1200" baseline="0" dirty="0"/>
            <a:t>Initiation: Planning the Keylogger</a:t>
          </a:r>
          <a:endParaRPr lang="en-US" sz="1700" kern="1200" dirty="0"/>
        </a:p>
      </dsp:txBody>
      <dsp:txXfrm>
        <a:off x="0" y="2031"/>
        <a:ext cx="8854632" cy="377912"/>
      </dsp:txXfrm>
    </dsp:sp>
    <dsp:sp modelId="{0A3DED6E-5B24-4884-8727-F42AE47C8B60}">
      <dsp:nvSpPr>
        <dsp:cNvPr id="0" name=""/>
        <dsp:cNvSpPr/>
      </dsp:nvSpPr>
      <dsp:spPr>
        <a:xfrm>
          <a:off x="0" y="379944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01E841-C7A0-4257-BA8D-5ECF97A17475}">
      <dsp:nvSpPr>
        <dsp:cNvPr id="0" name=""/>
        <dsp:cNvSpPr/>
      </dsp:nvSpPr>
      <dsp:spPr>
        <a:xfrm>
          <a:off x="0" y="379944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Define goals (e.g., monitor productivity, analyze user experience). </a:t>
          </a:r>
          <a:endParaRPr lang="en-US" sz="1700" kern="1200"/>
        </a:p>
      </dsp:txBody>
      <dsp:txXfrm>
        <a:off x="0" y="379944"/>
        <a:ext cx="8854632" cy="377912"/>
      </dsp:txXfrm>
    </dsp:sp>
    <dsp:sp modelId="{2C4CAE8A-5ED8-440C-B944-ABA270D5A338}">
      <dsp:nvSpPr>
        <dsp:cNvPr id="0" name=""/>
        <dsp:cNvSpPr/>
      </dsp:nvSpPr>
      <dsp:spPr>
        <a:xfrm>
          <a:off x="0" y="757856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8AC57-185D-459E-9635-382231F027A1}">
      <dsp:nvSpPr>
        <dsp:cNvPr id="0" name=""/>
        <dsp:cNvSpPr/>
      </dsp:nvSpPr>
      <dsp:spPr>
        <a:xfrm>
          <a:off x="0" y="757856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Consider ethical implications and user consent. </a:t>
          </a:r>
          <a:endParaRPr lang="en-US" sz="1700" kern="1200" dirty="0"/>
        </a:p>
      </dsp:txBody>
      <dsp:txXfrm>
        <a:off x="0" y="757856"/>
        <a:ext cx="8854632" cy="377912"/>
      </dsp:txXfrm>
    </dsp:sp>
    <dsp:sp modelId="{C3D06DDF-372C-4F16-A489-CD378FDAB0B2}">
      <dsp:nvSpPr>
        <dsp:cNvPr id="0" name=""/>
        <dsp:cNvSpPr/>
      </dsp:nvSpPr>
      <dsp:spPr>
        <a:xfrm>
          <a:off x="0" y="1135768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5FEFF6-18AF-4678-9B29-0D71A57CC4C5}">
      <dsp:nvSpPr>
        <dsp:cNvPr id="0" name=""/>
        <dsp:cNvSpPr/>
      </dsp:nvSpPr>
      <dsp:spPr>
        <a:xfrm>
          <a:off x="0" y="1135768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II. </a:t>
          </a:r>
          <a:r>
            <a:rPr lang="en-US" sz="1700" b="1" i="0" kern="1200" baseline="0"/>
            <a:t>Development: Building the Keylogger</a:t>
          </a:r>
          <a:endParaRPr lang="en-US" sz="1700" kern="1200"/>
        </a:p>
      </dsp:txBody>
      <dsp:txXfrm>
        <a:off x="0" y="1135768"/>
        <a:ext cx="8854632" cy="377912"/>
      </dsp:txXfrm>
    </dsp:sp>
    <dsp:sp modelId="{CB211F8E-A4B8-455A-A234-6D1767C5C03B}">
      <dsp:nvSpPr>
        <dsp:cNvPr id="0" name=""/>
        <dsp:cNvSpPr/>
      </dsp:nvSpPr>
      <dsp:spPr>
        <a:xfrm>
          <a:off x="0" y="1513681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E87CFB-BEAF-4F28-B883-6AF26D7D7767}">
      <dsp:nvSpPr>
        <dsp:cNvPr id="0" name=""/>
        <dsp:cNvSpPr/>
      </dsp:nvSpPr>
      <dsp:spPr>
        <a:xfrm>
          <a:off x="0" y="1513681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Choose libraries (e.g., pynput for keystrokes). </a:t>
          </a:r>
          <a:endParaRPr lang="en-US" sz="1700" kern="1200"/>
        </a:p>
      </dsp:txBody>
      <dsp:txXfrm>
        <a:off x="0" y="1513681"/>
        <a:ext cx="8854632" cy="377912"/>
      </dsp:txXfrm>
    </dsp:sp>
    <dsp:sp modelId="{85F2218B-6CE6-4F04-9822-69A731BD570E}">
      <dsp:nvSpPr>
        <dsp:cNvPr id="0" name=""/>
        <dsp:cNvSpPr/>
      </dsp:nvSpPr>
      <dsp:spPr>
        <a:xfrm>
          <a:off x="0" y="1891593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1AF9C-9F58-476A-B512-489ED7B934AE}">
      <dsp:nvSpPr>
        <dsp:cNvPr id="0" name=""/>
        <dsp:cNvSpPr/>
      </dsp:nvSpPr>
      <dsp:spPr>
        <a:xfrm>
          <a:off x="0" y="1891593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Capture key presses, holds, and releases. </a:t>
          </a:r>
          <a:endParaRPr lang="en-US" sz="1700" kern="1200"/>
        </a:p>
      </dsp:txBody>
      <dsp:txXfrm>
        <a:off x="0" y="1891593"/>
        <a:ext cx="8854632" cy="377912"/>
      </dsp:txXfrm>
    </dsp:sp>
    <dsp:sp modelId="{5733CB8A-D1EA-4528-AB98-78384663A416}">
      <dsp:nvSpPr>
        <dsp:cNvPr id="0" name=""/>
        <dsp:cNvSpPr/>
      </dsp:nvSpPr>
      <dsp:spPr>
        <a:xfrm>
          <a:off x="0" y="2269505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83761-7210-40D9-B497-D618979F97B6}">
      <dsp:nvSpPr>
        <dsp:cNvPr id="0" name=""/>
        <dsp:cNvSpPr/>
      </dsp:nvSpPr>
      <dsp:spPr>
        <a:xfrm>
          <a:off x="0" y="2269505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Store data in user-friendly formats (text, JSON). </a:t>
          </a:r>
          <a:endParaRPr lang="en-US" sz="1700" kern="1200"/>
        </a:p>
      </dsp:txBody>
      <dsp:txXfrm>
        <a:off x="0" y="2269505"/>
        <a:ext cx="8854632" cy="377912"/>
      </dsp:txXfrm>
    </dsp:sp>
    <dsp:sp modelId="{863A03A5-5AA3-45C3-9DA8-12334E3C3F8C}">
      <dsp:nvSpPr>
        <dsp:cNvPr id="0" name=""/>
        <dsp:cNvSpPr/>
      </dsp:nvSpPr>
      <dsp:spPr>
        <a:xfrm>
          <a:off x="0" y="2647417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DB706-9894-4A54-AC0B-8E1432862BB4}">
      <dsp:nvSpPr>
        <dsp:cNvPr id="0" name=""/>
        <dsp:cNvSpPr/>
      </dsp:nvSpPr>
      <dsp:spPr>
        <a:xfrm>
          <a:off x="0" y="2647417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III. </a:t>
          </a:r>
          <a:r>
            <a:rPr lang="en-US" sz="1700" b="1" i="0" kern="1200" baseline="0"/>
            <a:t>Testing and Refining: Ensuring Accuracy</a:t>
          </a:r>
          <a:endParaRPr lang="en-US" sz="1700" kern="1200"/>
        </a:p>
      </dsp:txBody>
      <dsp:txXfrm>
        <a:off x="0" y="2647417"/>
        <a:ext cx="8854632" cy="377912"/>
      </dsp:txXfrm>
    </dsp:sp>
    <dsp:sp modelId="{633822A4-E229-4CB8-9BB8-F99AD95B5603}">
      <dsp:nvSpPr>
        <dsp:cNvPr id="0" name=""/>
        <dsp:cNvSpPr/>
      </dsp:nvSpPr>
      <dsp:spPr>
        <a:xfrm>
          <a:off x="0" y="3025330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4096C-A62C-4384-8B15-EB6ACE1BC06F}">
      <dsp:nvSpPr>
        <dsp:cNvPr id="0" name=""/>
        <dsp:cNvSpPr/>
      </dsp:nvSpPr>
      <dsp:spPr>
        <a:xfrm>
          <a:off x="0" y="3025330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Thoroughly test with various keystrokes and combinations. </a:t>
          </a:r>
          <a:endParaRPr lang="en-US" sz="1700" kern="1200"/>
        </a:p>
      </dsp:txBody>
      <dsp:txXfrm>
        <a:off x="0" y="3025330"/>
        <a:ext cx="8854632" cy="377912"/>
      </dsp:txXfrm>
    </dsp:sp>
    <dsp:sp modelId="{F73C4B01-2C98-40F8-9F2D-094C49931D34}">
      <dsp:nvSpPr>
        <dsp:cNvPr id="0" name=""/>
        <dsp:cNvSpPr/>
      </dsp:nvSpPr>
      <dsp:spPr>
        <a:xfrm>
          <a:off x="0" y="3403242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BF816-593C-486F-B79D-995CC8E32607}">
      <dsp:nvSpPr>
        <dsp:cNvPr id="0" name=""/>
        <dsp:cNvSpPr/>
      </dsp:nvSpPr>
      <dsp:spPr>
        <a:xfrm>
          <a:off x="0" y="3403242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Verify data is logged correctly in chosen formats. </a:t>
          </a:r>
          <a:endParaRPr lang="en-US" sz="1700" kern="1200"/>
        </a:p>
      </dsp:txBody>
      <dsp:txXfrm>
        <a:off x="0" y="3403242"/>
        <a:ext cx="8854632" cy="377912"/>
      </dsp:txXfrm>
    </dsp:sp>
    <dsp:sp modelId="{F138AADB-C693-483A-BF30-C0368157F079}">
      <dsp:nvSpPr>
        <dsp:cNvPr id="0" name=""/>
        <dsp:cNvSpPr/>
      </dsp:nvSpPr>
      <dsp:spPr>
        <a:xfrm>
          <a:off x="0" y="3781154"/>
          <a:ext cx="88546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17F34-8AAC-41B1-B3EB-8CC5E77AD8C1}">
      <dsp:nvSpPr>
        <dsp:cNvPr id="0" name=""/>
        <dsp:cNvSpPr/>
      </dsp:nvSpPr>
      <dsp:spPr>
        <a:xfrm>
          <a:off x="0" y="3781154"/>
          <a:ext cx="8854632" cy="37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Refine code to address bugs or unexpected behavior. </a:t>
          </a:r>
          <a:endParaRPr lang="en-US" sz="1700" kern="1200"/>
        </a:p>
      </dsp:txBody>
      <dsp:txXfrm>
        <a:off x="0" y="3781154"/>
        <a:ext cx="8854632" cy="377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294E4-5FDD-4943-96F7-D99B79B015B3}">
      <dsp:nvSpPr>
        <dsp:cNvPr id="0" name=""/>
        <dsp:cNvSpPr/>
      </dsp:nvSpPr>
      <dsp:spPr>
        <a:xfrm>
          <a:off x="0" y="2398"/>
          <a:ext cx="6668792" cy="12154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52C4D-FFA0-44F9-AC65-316C74277E28}">
      <dsp:nvSpPr>
        <dsp:cNvPr id="0" name=""/>
        <dsp:cNvSpPr/>
      </dsp:nvSpPr>
      <dsp:spPr>
        <a:xfrm>
          <a:off x="367661" y="275865"/>
          <a:ext cx="668476" cy="668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310A3-2338-4A8E-9235-4F94070229B6}">
      <dsp:nvSpPr>
        <dsp:cNvPr id="0" name=""/>
        <dsp:cNvSpPr/>
      </dsp:nvSpPr>
      <dsp:spPr>
        <a:xfrm>
          <a:off x="1403800" y="2398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 Experience (UX) Designers: Optimize website and application usability based on user interaction patterns</a:t>
          </a:r>
        </a:p>
      </dsp:txBody>
      <dsp:txXfrm>
        <a:off x="1403800" y="2398"/>
        <a:ext cx="5264991" cy="1215411"/>
      </dsp:txXfrm>
    </dsp:sp>
    <dsp:sp modelId="{0D99B311-7039-4896-9997-8E4992581377}">
      <dsp:nvSpPr>
        <dsp:cNvPr id="0" name=""/>
        <dsp:cNvSpPr/>
      </dsp:nvSpPr>
      <dsp:spPr>
        <a:xfrm>
          <a:off x="0" y="1521662"/>
          <a:ext cx="6668792" cy="12154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39745-4508-4D60-84C7-52F068132176}">
      <dsp:nvSpPr>
        <dsp:cNvPr id="0" name=""/>
        <dsp:cNvSpPr/>
      </dsp:nvSpPr>
      <dsp:spPr>
        <a:xfrm>
          <a:off x="367661" y="1795129"/>
          <a:ext cx="668476" cy="668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B9A5B-83D2-4930-813B-21C43BD4E00C}">
      <dsp:nvSpPr>
        <dsp:cNvPr id="0" name=""/>
        <dsp:cNvSpPr/>
      </dsp:nvSpPr>
      <dsp:spPr>
        <a:xfrm>
          <a:off x="1403800" y="1521662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Software Developers: Identify areas for improvement in software functionality based on user behavior</a:t>
          </a:r>
        </a:p>
      </dsp:txBody>
      <dsp:txXfrm>
        <a:off x="1403800" y="1521662"/>
        <a:ext cx="5264991" cy="1215411"/>
      </dsp:txXfrm>
    </dsp:sp>
    <dsp:sp modelId="{2D463A23-ED57-4C4F-B35B-D06071AB7EE3}">
      <dsp:nvSpPr>
        <dsp:cNvPr id="0" name=""/>
        <dsp:cNvSpPr/>
      </dsp:nvSpPr>
      <dsp:spPr>
        <a:xfrm>
          <a:off x="0" y="3040926"/>
          <a:ext cx="6668792" cy="12154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1E4FE-817F-405D-8081-DD360AE4777B}">
      <dsp:nvSpPr>
        <dsp:cNvPr id="0" name=""/>
        <dsp:cNvSpPr/>
      </dsp:nvSpPr>
      <dsp:spPr>
        <a:xfrm>
          <a:off x="367661" y="3314393"/>
          <a:ext cx="668476" cy="668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2BABD-7557-4C52-8388-E641DEA1322C}">
      <dsp:nvSpPr>
        <dsp:cNvPr id="0" name=""/>
        <dsp:cNvSpPr/>
      </dsp:nvSpPr>
      <dsp:spPr>
        <a:xfrm>
          <a:off x="1403800" y="3040926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Educators and Researchers: Gain insights into student learning processes through keystroke analysis (e.g., typing patterns)</a:t>
          </a:r>
        </a:p>
      </dsp:txBody>
      <dsp:txXfrm>
        <a:off x="1403800" y="3040926"/>
        <a:ext cx="5264991" cy="1215411"/>
      </dsp:txXfrm>
    </dsp:sp>
    <dsp:sp modelId="{FB369E77-BAD1-43FA-894F-4E731FC63EA2}">
      <dsp:nvSpPr>
        <dsp:cNvPr id="0" name=""/>
        <dsp:cNvSpPr/>
      </dsp:nvSpPr>
      <dsp:spPr>
        <a:xfrm>
          <a:off x="0" y="4560190"/>
          <a:ext cx="6668792" cy="12154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C63DE-31E7-4801-A8FE-97FF394165EC}">
      <dsp:nvSpPr>
        <dsp:cNvPr id="0" name=""/>
        <dsp:cNvSpPr/>
      </dsp:nvSpPr>
      <dsp:spPr>
        <a:xfrm>
          <a:off x="367661" y="4833658"/>
          <a:ext cx="668476" cy="6684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A6B33-D61A-4326-B296-1B7F6CF380E1}">
      <dsp:nvSpPr>
        <dsp:cNvPr id="0" name=""/>
        <dsp:cNvSpPr/>
      </dsp:nvSpPr>
      <dsp:spPr>
        <a:xfrm>
          <a:off x="1403800" y="4560190"/>
          <a:ext cx="5264991" cy="1215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1" tIns="128631" rIns="128631" bIns="12863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Security Professionals: Monitor potential security threats by tracking suspicious keystroke combinations</a:t>
          </a:r>
        </a:p>
      </dsp:txBody>
      <dsp:txXfrm>
        <a:off x="1403800" y="4560190"/>
        <a:ext cx="5264991" cy="12154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039D7-C36A-470D-8A20-20E5A827D984}">
      <dsp:nvSpPr>
        <dsp:cNvPr id="0" name=""/>
        <dsp:cNvSpPr/>
      </dsp:nvSpPr>
      <dsp:spPr>
        <a:xfrm>
          <a:off x="0" y="95657"/>
          <a:ext cx="4996207" cy="4369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Real-Time Data Analysis</a:t>
          </a:r>
          <a:endParaRPr lang="en-US" sz="1100" kern="1200"/>
        </a:p>
      </dsp:txBody>
      <dsp:txXfrm>
        <a:off x="21331" y="116988"/>
        <a:ext cx="4953545" cy="394314"/>
      </dsp:txXfrm>
    </dsp:sp>
    <dsp:sp modelId="{0D047AB5-3E61-45EC-8183-48EC6C472F16}">
      <dsp:nvSpPr>
        <dsp:cNvPr id="0" name=""/>
        <dsp:cNvSpPr/>
      </dsp:nvSpPr>
      <dsp:spPr>
        <a:xfrm>
          <a:off x="0" y="564314"/>
          <a:ext cx="4996207" cy="436976"/>
        </a:xfrm>
        <a:prstGeom prst="roundRect">
          <a:avLst/>
        </a:prstGeom>
        <a:solidFill>
          <a:schemeClr val="accent2">
            <a:hueOff val="-552727"/>
            <a:satOff val="-1559"/>
            <a:lumOff val="-6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Gain immediate insights into user behavior as actions unfold.</a:t>
          </a:r>
        </a:p>
      </dsp:txBody>
      <dsp:txXfrm>
        <a:off x="21331" y="585645"/>
        <a:ext cx="4953545" cy="394314"/>
      </dsp:txXfrm>
    </dsp:sp>
    <dsp:sp modelId="{46E4734A-388A-4F8D-B4C7-D4D028860BF6}">
      <dsp:nvSpPr>
        <dsp:cNvPr id="0" name=""/>
        <dsp:cNvSpPr/>
      </dsp:nvSpPr>
      <dsp:spPr>
        <a:xfrm>
          <a:off x="0" y="1032971"/>
          <a:ext cx="4996207" cy="436976"/>
        </a:xfrm>
        <a:prstGeom prst="roundRect">
          <a:avLst/>
        </a:prstGeom>
        <a:solidFill>
          <a:schemeClr val="accent2">
            <a:hueOff val="-1105455"/>
            <a:satOff val="-3117"/>
            <a:lumOff val="-13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Respond to user needs and identify issues promptly.</a:t>
          </a:r>
        </a:p>
      </dsp:txBody>
      <dsp:txXfrm>
        <a:off x="21331" y="1054302"/>
        <a:ext cx="4953545" cy="394314"/>
      </dsp:txXfrm>
    </dsp:sp>
    <dsp:sp modelId="{8064BCEF-18CA-429C-8BEC-EAE8349A32A9}">
      <dsp:nvSpPr>
        <dsp:cNvPr id="0" name=""/>
        <dsp:cNvSpPr/>
      </dsp:nvSpPr>
      <dsp:spPr>
        <a:xfrm>
          <a:off x="0" y="1501627"/>
          <a:ext cx="4996207" cy="436976"/>
        </a:xfrm>
        <a:prstGeom prst="roundRect">
          <a:avLst/>
        </a:prstGeom>
        <a:solidFill>
          <a:schemeClr val="accent2">
            <a:hueOff val="-1658183"/>
            <a:satOff val="-4676"/>
            <a:lumOff val="-19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Proactive approach to user experience optimization. Anticipate common questions</a:t>
          </a:r>
        </a:p>
      </dsp:txBody>
      <dsp:txXfrm>
        <a:off x="21331" y="1522958"/>
        <a:ext cx="4953545" cy="394314"/>
      </dsp:txXfrm>
    </dsp:sp>
    <dsp:sp modelId="{B6536D60-7D7A-47A0-B2EA-DB41A2B6333E}">
      <dsp:nvSpPr>
        <dsp:cNvPr id="0" name=""/>
        <dsp:cNvSpPr/>
      </dsp:nvSpPr>
      <dsp:spPr>
        <a:xfrm>
          <a:off x="0" y="1970284"/>
          <a:ext cx="4996207" cy="436976"/>
        </a:xfrm>
        <a:prstGeom prst="roundRect">
          <a:avLst/>
        </a:prstGeom>
        <a:solidFill>
          <a:schemeClr val="accent2">
            <a:hueOff val="-2210910"/>
            <a:satOff val="-6234"/>
            <a:lumOff val="-26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Customizable Data Capture</a:t>
          </a:r>
          <a:endParaRPr lang="en-US" sz="1100" kern="1200"/>
        </a:p>
      </dsp:txBody>
      <dsp:txXfrm>
        <a:off x="21331" y="1991615"/>
        <a:ext cx="4953545" cy="394314"/>
      </dsp:txXfrm>
    </dsp:sp>
    <dsp:sp modelId="{EBE5D8C1-267C-4943-AFB1-5B797A0D8F1C}">
      <dsp:nvSpPr>
        <dsp:cNvPr id="0" name=""/>
        <dsp:cNvSpPr/>
      </dsp:nvSpPr>
      <dsp:spPr>
        <a:xfrm>
          <a:off x="0" y="2438941"/>
          <a:ext cx="4996207" cy="436976"/>
        </a:xfrm>
        <a:prstGeom prst="roundRect">
          <a:avLst/>
        </a:prstGeom>
        <a:solidFill>
          <a:schemeClr val="accent2">
            <a:hueOff val="-2763638"/>
            <a:satOff val="-7793"/>
            <a:lumOff val="-32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Tailor data capture to specific needs.</a:t>
          </a:r>
        </a:p>
      </dsp:txBody>
      <dsp:txXfrm>
        <a:off x="21331" y="2460272"/>
        <a:ext cx="4953545" cy="394314"/>
      </dsp:txXfrm>
    </dsp:sp>
    <dsp:sp modelId="{B2281F1F-2218-46C1-AA9D-A8159A4844ED}">
      <dsp:nvSpPr>
        <dsp:cNvPr id="0" name=""/>
        <dsp:cNvSpPr/>
      </dsp:nvSpPr>
      <dsp:spPr>
        <a:xfrm>
          <a:off x="0" y="2907598"/>
          <a:ext cx="4996207" cy="436976"/>
        </a:xfrm>
        <a:prstGeom prst="roundRect">
          <a:avLst/>
        </a:prstGeom>
        <a:solidFill>
          <a:schemeClr val="accent2">
            <a:hueOff val="-3316365"/>
            <a:satOff val="-9351"/>
            <a:lumOff val="-39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 on capturing keystrokes relevant to your area of interest.</a:t>
          </a:r>
        </a:p>
      </dsp:txBody>
      <dsp:txXfrm>
        <a:off x="21331" y="2928929"/>
        <a:ext cx="4953545" cy="394314"/>
      </dsp:txXfrm>
    </dsp:sp>
    <dsp:sp modelId="{E8031347-4D32-479F-8682-C7E10D7BEED0}">
      <dsp:nvSpPr>
        <dsp:cNvPr id="0" name=""/>
        <dsp:cNvSpPr/>
      </dsp:nvSpPr>
      <dsp:spPr>
        <a:xfrm>
          <a:off x="0" y="3376254"/>
          <a:ext cx="4996207" cy="436976"/>
        </a:xfrm>
        <a:prstGeom prst="roundRect">
          <a:avLst/>
        </a:prstGeom>
        <a:solidFill>
          <a:schemeClr val="accent2">
            <a:hueOff val="-3869092"/>
            <a:satOff val="-10910"/>
            <a:lumOff val="-46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Reduce data overload by filtering out irrelevant keystrokes.</a:t>
          </a:r>
        </a:p>
      </dsp:txBody>
      <dsp:txXfrm>
        <a:off x="21331" y="3397585"/>
        <a:ext cx="4953545" cy="394314"/>
      </dsp:txXfrm>
    </dsp:sp>
    <dsp:sp modelId="{256916C2-E3FE-4078-B1D9-9F1663223874}">
      <dsp:nvSpPr>
        <dsp:cNvPr id="0" name=""/>
        <dsp:cNvSpPr/>
      </dsp:nvSpPr>
      <dsp:spPr>
        <a:xfrm>
          <a:off x="0" y="3844911"/>
          <a:ext cx="4996207" cy="436976"/>
        </a:xfrm>
        <a:prstGeom prst="roundRect">
          <a:avLst/>
        </a:prstGeom>
        <a:solidFill>
          <a:schemeClr val="accent2">
            <a:hueOff val="-4421820"/>
            <a:satOff val="-12468"/>
            <a:lumOff val="-52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Enhanced Security Monitoring</a:t>
          </a:r>
          <a:endParaRPr lang="en-US" sz="1100" kern="1200"/>
        </a:p>
      </dsp:txBody>
      <dsp:txXfrm>
        <a:off x="21331" y="3866242"/>
        <a:ext cx="4953545" cy="394314"/>
      </dsp:txXfrm>
    </dsp:sp>
    <dsp:sp modelId="{6CF3E137-82EF-4E68-8CD6-4A49E3FD9EC1}">
      <dsp:nvSpPr>
        <dsp:cNvPr id="0" name=""/>
        <dsp:cNvSpPr/>
      </dsp:nvSpPr>
      <dsp:spPr>
        <a:xfrm>
          <a:off x="0" y="4313568"/>
          <a:ext cx="4996207" cy="436976"/>
        </a:xfrm>
        <a:prstGeom prst="roundRect">
          <a:avLst/>
        </a:prstGeom>
        <a:solidFill>
          <a:schemeClr val="accent2">
            <a:hueOff val="-4974548"/>
            <a:satOff val="-14027"/>
            <a:lumOff val="-59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Set up real-time alerts for suspicious activity.</a:t>
          </a:r>
        </a:p>
      </dsp:txBody>
      <dsp:txXfrm>
        <a:off x="21331" y="4334899"/>
        <a:ext cx="4953545" cy="394314"/>
      </dsp:txXfrm>
    </dsp:sp>
    <dsp:sp modelId="{346DB94B-3201-4C28-BC2D-BB7630E5D48E}">
      <dsp:nvSpPr>
        <dsp:cNvPr id="0" name=""/>
        <dsp:cNvSpPr/>
      </dsp:nvSpPr>
      <dsp:spPr>
        <a:xfrm>
          <a:off x="0" y="4782224"/>
          <a:ext cx="4996207" cy="436976"/>
        </a:xfrm>
        <a:prstGeom prst="roundRect">
          <a:avLst/>
        </a:prstGeom>
        <a:solidFill>
          <a:schemeClr val="accent2">
            <a:hueOff val="-5527275"/>
            <a:satOff val="-15585"/>
            <a:lumOff val="-65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Respond to security threats immediately.</a:t>
          </a:r>
        </a:p>
      </dsp:txBody>
      <dsp:txXfrm>
        <a:off x="21331" y="4803555"/>
        <a:ext cx="4953545" cy="394314"/>
      </dsp:txXfrm>
    </dsp:sp>
    <dsp:sp modelId="{274221EE-46B0-48FF-9A62-7BE81DCFF9D4}">
      <dsp:nvSpPr>
        <dsp:cNvPr id="0" name=""/>
        <dsp:cNvSpPr/>
      </dsp:nvSpPr>
      <dsp:spPr>
        <a:xfrm>
          <a:off x="0" y="5250881"/>
          <a:ext cx="4996207" cy="436976"/>
        </a:xfrm>
        <a:prstGeom prst="roundRect">
          <a:avLst/>
        </a:prstGeom>
        <a:solidFill>
          <a:schemeClr val="accent2">
            <a:hueOff val="-6080002"/>
            <a:satOff val="-17144"/>
            <a:lumOff val="-7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Mitigate potential damage from unauthorized access attempts.</a:t>
          </a:r>
        </a:p>
      </dsp:txBody>
      <dsp:txXfrm>
        <a:off x="21331" y="5272212"/>
        <a:ext cx="4953545" cy="394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4/4/2024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17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599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24389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11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4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9466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1" r:id="rId16"/>
    <p:sldLayoutId id="2147483712" r:id="rId17"/>
    <p:sldLayoutId id="2147483713" r:id="rId18"/>
    <p:sldLayoutId id="2147483715" r:id="rId19"/>
    <p:sldLayoutId id="2147483717" r:id="rId20"/>
    <p:sldLayoutId id="2147483672" r:id="rId2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Keylogger with Real-Time Keystroke Capture and Logging</a:t>
            </a:r>
            <a:br>
              <a:rPr lang="en-US"/>
            </a:br>
            <a:br>
              <a:rPr lang="en-US"/>
            </a:br>
            <a:r>
              <a:rPr lang="en-US" sz="3200"/>
              <a:t>-ANANYA K 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7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2C53508-B3F0-4B95-A7BB-3FB94033C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600" y="1311279"/>
            <a:ext cx="4060800" cy="204950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/>
              <a:t>Modelling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CDFD8-05F5-2ACC-125D-89478444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95" y="540000"/>
            <a:ext cx="2889000" cy="5778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EBA113-6605-4291-A31D-0BEA2EFF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C925D4-A222-4AF4-B410-4AFDEE455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H="1">
            <a:off x="6674373" y="402322"/>
            <a:ext cx="641183" cy="1069728"/>
            <a:chOff x="6484112" y="2967038"/>
            <a:chExt cx="641183" cy="106972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DBBB94E-15E5-42D1-A617-70B91FC0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0" name="Freeform 68">
                <a:extLst>
                  <a:ext uri="{FF2B5EF4-FFF2-40B4-BE49-F238E27FC236}">
                    <a16:creationId xmlns:a16="http://schemas.microsoft.com/office/drawing/2014/main" id="{2C81B35A-4CE9-4440-B050-12A299FA65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69">
                <a:extLst>
                  <a:ext uri="{FF2B5EF4-FFF2-40B4-BE49-F238E27FC236}">
                    <a16:creationId xmlns:a16="http://schemas.microsoft.com/office/drawing/2014/main" id="{A0D17983-4044-441A-ADBD-E035D9AE7E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Line 70">
                <a:extLst>
                  <a:ext uri="{FF2B5EF4-FFF2-40B4-BE49-F238E27FC236}">
                    <a16:creationId xmlns:a16="http://schemas.microsoft.com/office/drawing/2014/main" id="{19F1FD06-FDAD-4A4F-BFA2-40C00615ED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EFDE4C0-4728-4BFA-AB30-F128558D0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27" name="Freeform 68">
                <a:extLst>
                  <a:ext uri="{FF2B5EF4-FFF2-40B4-BE49-F238E27FC236}">
                    <a16:creationId xmlns:a16="http://schemas.microsoft.com/office/drawing/2014/main" id="{1D506130-A061-4892-B4AB-FC514FF04A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69">
                <a:extLst>
                  <a:ext uri="{FF2B5EF4-FFF2-40B4-BE49-F238E27FC236}">
                    <a16:creationId xmlns:a16="http://schemas.microsoft.com/office/drawing/2014/main" id="{49AD3E33-5B3A-488D-9055-A66F48964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70">
                <a:extLst>
                  <a:ext uri="{FF2B5EF4-FFF2-40B4-BE49-F238E27FC236}">
                    <a16:creationId xmlns:a16="http://schemas.microsoft.com/office/drawing/2014/main" id="{A5CE7C61-384B-4565-8779-29E91BEF4C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E5DB50-1341-4A9E-A206-967EBBDE4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11020476" y="5368081"/>
            <a:ext cx="641183" cy="1069728"/>
            <a:chOff x="6484112" y="2967038"/>
            <a:chExt cx="641183" cy="106972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A84626-F20C-4555-AFAF-1A2B70D3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40" name="Freeform 68">
                <a:extLst>
                  <a:ext uri="{FF2B5EF4-FFF2-40B4-BE49-F238E27FC236}">
                    <a16:creationId xmlns:a16="http://schemas.microsoft.com/office/drawing/2014/main" id="{561A2DEB-32E0-497B-AFF5-12455326DC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9">
                <a:extLst>
                  <a:ext uri="{FF2B5EF4-FFF2-40B4-BE49-F238E27FC236}">
                    <a16:creationId xmlns:a16="http://schemas.microsoft.com/office/drawing/2014/main" id="{F74C0FA4-7280-478C-9F0A-5C4436740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70">
                <a:extLst>
                  <a:ext uri="{FF2B5EF4-FFF2-40B4-BE49-F238E27FC236}">
                    <a16:creationId xmlns:a16="http://schemas.microsoft.com/office/drawing/2014/main" id="{6055EE13-719B-42CB-B390-656E3D7ED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AFE4A8F-11DC-406B-81CA-1EFF5D00C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6484112" y="3104366"/>
              <a:ext cx="317159" cy="932400"/>
              <a:chOff x="6808136" y="2967038"/>
              <a:chExt cx="317159" cy="932400"/>
            </a:xfrm>
          </p:grpSpPr>
          <p:sp>
            <p:nvSpPr>
              <p:cNvPr id="37" name="Freeform 68">
                <a:extLst>
                  <a:ext uri="{FF2B5EF4-FFF2-40B4-BE49-F238E27FC236}">
                    <a16:creationId xmlns:a16="http://schemas.microsoft.com/office/drawing/2014/main" id="{1220809B-3187-4A4E-B1B4-931C7183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9">
                <a:extLst>
                  <a:ext uri="{FF2B5EF4-FFF2-40B4-BE49-F238E27FC236}">
                    <a16:creationId xmlns:a16="http://schemas.microsoft.com/office/drawing/2014/main" id="{FA8BADC2-4522-4CCB-B068-9C3AC1F1EF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Line 70">
                <a:extLst>
                  <a:ext uri="{FF2B5EF4-FFF2-40B4-BE49-F238E27FC236}">
                    <a16:creationId xmlns:a16="http://schemas.microsoft.com/office/drawing/2014/main" id="{8507DFE2-C18B-40C2-A945-EFDD0D8E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841C34B-30E3-26B6-22F8-933ADF8B7E23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42400" y="2362200"/>
            <a:ext cx="5210218" cy="35640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24A942-64BC-04F0-F0B8-AAF9062856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66" r="5" b="27493"/>
          <a:stretch/>
        </p:blipFill>
        <p:spPr>
          <a:xfrm>
            <a:off x="6096000" y="540033"/>
            <a:ext cx="5553600" cy="275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D6C498-CA47-6FCA-1274-07D5EF361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36" b="6569"/>
          <a:stretch/>
        </p:blipFill>
        <p:spPr>
          <a:xfrm>
            <a:off x="6096000" y="3564000"/>
            <a:ext cx="5553600" cy="27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157636" y="1997132"/>
            <a:ext cx="8729564" cy="435605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1.Real-Time Insights: Gained valuable data on user behavior as actions unfold.</a:t>
            </a:r>
          </a:p>
          <a:p>
            <a:r>
              <a:rPr lang="en-US" dirty="0"/>
              <a:t>2.Improved User Experience (UX): Identified user pain points and optimized workflows based on keystroke patterns. Enhanced Software Development: Identified areas for bug fixes and improved features based on user interaction data.</a:t>
            </a:r>
          </a:p>
          <a:p>
            <a:r>
              <a:rPr lang="en-US" dirty="0"/>
              <a:t>3.Valuable Research &amp; Education Insights: Analyzed student learning processes and user interactions with educational software. </a:t>
            </a:r>
          </a:p>
          <a:p>
            <a:r>
              <a:rPr lang="en-US" dirty="0"/>
              <a:t>4.Heightened Security Measures: Monitored for suspicious keystroke combinations and identified potential malware/keyloggers. </a:t>
            </a:r>
          </a:p>
        </p:txBody>
      </p:sp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/>
              <a:t>Ananya K A</a:t>
            </a:r>
            <a:br>
              <a:rPr lang="en-US"/>
            </a:br>
            <a:r>
              <a:rPr lang="en-US"/>
              <a:t>B. Tech IT</a:t>
            </a:r>
          </a:p>
          <a:p>
            <a:r>
              <a:rPr lang="en-US"/>
              <a:t>2021115013</a:t>
            </a:r>
          </a:p>
          <a:p>
            <a:r>
              <a:rPr lang="en-US"/>
              <a:t>CEG, Anna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I. Project Initiation</a:t>
            </a:r>
          </a:p>
          <a:p>
            <a:r>
              <a:rPr lang="en-US" dirty="0"/>
              <a:t>II. Development Phase </a:t>
            </a:r>
          </a:p>
          <a:p>
            <a:r>
              <a:rPr lang="en-US" dirty="0"/>
              <a:t>III. Testing and Refinement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9E160F68-E04E-9C48-4225-E23245ABA922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817383026"/>
              </p:ext>
            </p:extLst>
          </p:nvPr>
        </p:nvGraphicFramePr>
        <p:xfrm>
          <a:off x="428264" y="2013994"/>
          <a:ext cx="8854632" cy="4161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B89ECA0-5FD9-FB41-940E-DE3C1106B082}"/>
              </a:ext>
            </a:extLst>
          </p:cNvPr>
          <p:cNvSpPr txBox="1"/>
          <p:nvPr/>
        </p:nvSpPr>
        <p:spPr>
          <a:xfrm>
            <a:off x="568162" y="682906"/>
            <a:ext cx="770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AGENDA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62817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CFCE6BC-4706-49A2-816A-A44669F9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200" y="1096965"/>
            <a:ext cx="7977600" cy="2085696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300" dirty="0">
                <a:solidFill>
                  <a:srgbClr val="FFFFFF"/>
                </a:solidFill>
              </a:rPr>
              <a:t>PROBLEM STATEMENT</a:t>
            </a:r>
            <a:br>
              <a:rPr lang="en-US" sz="2300" dirty="0">
                <a:solidFill>
                  <a:srgbClr val="FFFFFF"/>
                </a:solidFill>
              </a:rPr>
            </a:br>
            <a:r>
              <a:rPr lang="en-US" sz="2300" dirty="0">
                <a:solidFill>
                  <a:srgbClr val="FFFFFF"/>
                </a:solidFill>
              </a:rPr>
              <a:t>The Problem: Unveiling the Mystery of User Actions</a:t>
            </a:r>
            <a:br>
              <a:rPr lang="en-US" sz="2300" dirty="0">
                <a:solidFill>
                  <a:srgbClr val="FFFFFF"/>
                </a:solidFill>
              </a:rPr>
            </a:br>
            <a:br>
              <a:rPr lang="en-US" sz="2300" dirty="0">
                <a:solidFill>
                  <a:srgbClr val="FFFFFF"/>
                </a:solidFill>
              </a:rPr>
            </a:br>
            <a:r>
              <a:rPr lang="en-US" sz="2300" dirty="0">
                <a:solidFill>
                  <a:srgbClr val="FFFFFF"/>
                </a:solidFill>
              </a:rPr>
              <a:t>1.Difficulty in directly observing user thought processes</a:t>
            </a:r>
            <a:br>
              <a:rPr lang="en-US" sz="2300" dirty="0">
                <a:solidFill>
                  <a:srgbClr val="FFFFFF"/>
                </a:solidFill>
              </a:rPr>
            </a:br>
            <a:r>
              <a:rPr lang="en-US" sz="2300" dirty="0">
                <a:solidFill>
                  <a:srgbClr val="FFFFFF"/>
                </a:solidFill>
              </a:rPr>
              <a:t>2.Limited understanding of user interactions with complex systems</a:t>
            </a:r>
            <a:br>
              <a:rPr lang="en-US" sz="2300" dirty="0">
                <a:solidFill>
                  <a:srgbClr val="FFFFFF"/>
                </a:solidFill>
              </a:rPr>
            </a:br>
            <a:r>
              <a:rPr lang="en-US" sz="2300" dirty="0">
                <a:solidFill>
                  <a:srgbClr val="FFFFFF"/>
                </a:solidFill>
              </a:rPr>
              <a:t>3.Need for data-driven insights to optimize user experience</a:t>
            </a:r>
            <a:br>
              <a:rPr lang="en-US" sz="2300" dirty="0">
                <a:solidFill>
                  <a:srgbClr val="FFFFFF"/>
                </a:solidFill>
              </a:rPr>
            </a:br>
            <a:endParaRPr lang="en-US" sz="23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369" y="395297"/>
            <a:ext cx="4078800" cy="1594282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Overview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00" r="31602" b="2"/>
          <a:stretch/>
        </p:blipFill>
        <p:spPr>
          <a:xfrm>
            <a:off x="717006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369" y="2877018"/>
            <a:ext cx="4078800" cy="2901482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40000"/>
              </a:lnSpc>
            </a:pPr>
            <a:endParaRPr lang="en-US" sz="1600" spc="50"/>
          </a:p>
          <a:p>
            <a:pPr algn="l">
              <a:lnSpc>
                <a:spcPct val="140000"/>
              </a:lnSpc>
            </a:pPr>
            <a:r>
              <a:rPr lang="en-US" sz="1600" spc="50"/>
              <a:t>1.Captures keystrokes in real-time</a:t>
            </a:r>
          </a:p>
          <a:p>
            <a:pPr algn="l">
              <a:lnSpc>
                <a:spcPct val="140000"/>
              </a:lnSpc>
            </a:pPr>
            <a:r>
              <a:rPr lang="en-US" sz="1600" spc="50"/>
              <a:t>2.Stores data in user-friendly formats (text files, JSON)</a:t>
            </a:r>
          </a:p>
          <a:p>
            <a:pPr algn="l">
              <a:lnSpc>
                <a:spcPct val="140000"/>
              </a:lnSpc>
            </a:pPr>
            <a:r>
              <a:rPr lang="en-US" sz="1600" spc="50"/>
              <a:t>3.Offers detailed information (pressed keys, timestamps)</a:t>
            </a:r>
          </a:p>
        </p:txBody>
      </p:sp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 Users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9107B83-5A11-17E1-7D7D-20CB1B1FB50D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42408299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99" y="395288"/>
            <a:ext cx="6317998" cy="1120439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sz="30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Value Proposition of This Keylogger</a:t>
            </a:r>
            <a:br>
              <a:rPr lang="en-US" sz="30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000" kern="1200" cap="none" spc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6C132CB-661F-4A80-B2A5-D78FF18C0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8998" y="1964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989998" y="2141317"/>
            <a:ext cx="6318000" cy="4321395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140000"/>
              </a:lnSpc>
            </a:pPr>
            <a:r>
              <a:rPr lang="en-US" sz="1600" b="1" dirty="0"/>
              <a:t>Enhanced User Experience (UX) Design</a:t>
            </a:r>
          </a:p>
          <a:p>
            <a:pPr>
              <a:lnSpc>
                <a:spcPct val="140000"/>
              </a:lnSpc>
            </a:pPr>
            <a:r>
              <a:rPr lang="en-US" sz="1600" dirty="0"/>
              <a:t>1.Identify user pain points and optimize workflows based on keystroke patterns.</a:t>
            </a:r>
          </a:p>
          <a:p>
            <a:pPr>
              <a:lnSpc>
                <a:spcPct val="140000"/>
              </a:lnSpc>
            </a:pPr>
            <a:r>
              <a:rPr lang="en-US" sz="1600" dirty="0"/>
              <a:t>2.Gain insights into user navigation patterns to streamline website and application interfaces.</a:t>
            </a:r>
          </a:p>
          <a:p>
            <a:pPr>
              <a:lnSpc>
                <a:spcPct val="140000"/>
              </a:lnSpc>
            </a:pPr>
            <a:r>
              <a:rPr lang="en-US" sz="1600" dirty="0"/>
              <a:t>3.A/B test different design elements by analyzing user interaction with each variation.</a:t>
            </a:r>
          </a:p>
          <a:p>
            <a:pPr>
              <a:lnSpc>
                <a:spcPct val="140000"/>
              </a:lnSpc>
            </a:pPr>
            <a:r>
              <a:rPr lang="en-US" sz="1600" b="1" dirty="0"/>
              <a:t>Improved Software Development</a:t>
            </a:r>
          </a:p>
          <a:p>
            <a:pPr>
              <a:lnSpc>
                <a:spcPct val="140000"/>
              </a:lnSpc>
            </a:pPr>
            <a:r>
              <a:rPr lang="en-US" sz="1600" dirty="0"/>
              <a:t>1.Identify areas for bug fixes and feature enhancements based on user behavior.</a:t>
            </a:r>
          </a:p>
          <a:p>
            <a:pPr>
              <a:lnSpc>
                <a:spcPct val="140000"/>
              </a:lnSpc>
            </a:pPr>
            <a:r>
              <a:rPr lang="en-US" sz="1600" dirty="0"/>
              <a:t>2.Analyze user interactions with complex features to improve usability.</a:t>
            </a:r>
          </a:p>
          <a:p>
            <a:pPr>
              <a:lnSpc>
                <a:spcPct val="140000"/>
              </a:lnSpc>
            </a:pPr>
            <a:r>
              <a:rPr lang="en-US" sz="1600" dirty="0"/>
              <a:t>3.Gain insights into user expectations for new functionalities.</a:t>
            </a:r>
          </a:p>
          <a:p>
            <a:pPr>
              <a:lnSpc>
                <a:spcPct val="140000"/>
              </a:lnSpc>
            </a:pPr>
            <a:endParaRPr lang="en-US" sz="1100" dirty="0"/>
          </a:p>
        </p:txBody>
      </p:sp>
      <p:pic>
        <p:nvPicPr>
          <p:cNvPr id="14" name="Picture 13" descr="Graph">
            <a:extLst>
              <a:ext uri="{FF2B5EF4-FFF2-40B4-BE49-F238E27FC236}">
                <a16:creationId xmlns:a16="http://schemas.microsoft.com/office/drawing/2014/main" id="{143724A2-3881-AA8A-36F7-835A7D19A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5" r="39927"/>
          <a:stretch/>
        </p:blipFill>
        <p:spPr>
          <a:xfrm>
            <a:off x="8321011" y="10"/>
            <a:ext cx="38709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Proposition of This Keylogger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8164" y="1997132"/>
            <a:ext cx="9863616" cy="423221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Valuable Research and Education Insights</a:t>
            </a:r>
          </a:p>
          <a:p>
            <a:r>
              <a:rPr lang="en-US" dirty="0"/>
              <a:t>1.Analyze student learning processes through keystroke patterns (e.g., typing speed, accuracy).</a:t>
            </a:r>
          </a:p>
          <a:p>
            <a:r>
              <a:rPr lang="en-US" dirty="0"/>
              <a:t>2.Track user interactions with educational software to identify areas for improvement.</a:t>
            </a:r>
          </a:p>
          <a:p>
            <a:r>
              <a:rPr lang="en-US" dirty="0"/>
              <a:t>3.Understand user behavior in online learning platforms to enhance engagement.</a:t>
            </a:r>
          </a:p>
          <a:p>
            <a:r>
              <a:rPr lang="en-US" b="1" dirty="0"/>
              <a:t>Heightened Security Measures</a:t>
            </a:r>
          </a:p>
          <a:p>
            <a:r>
              <a:rPr lang="en-US" dirty="0"/>
              <a:t>1.Monitor for suspicious keystroke combinations that might indicate unauthorized access attempts.</a:t>
            </a:r>
          </a:p>
          <a:p>
            <a:r>
              <a:rPr lang="en-US" dirty="0"/>
              <a:t>2.Identify potential malware or keyloggers by analyzing unusual keystroke patterns.</a:t>
            </a:r>
          </a:p>
          <a:p>
            <a:r>
              <a:rPr lang="en-US" dirty="0"/>
              <a:t>3.Enhance overall system security by providing an additional layer of monitoring.</a:t>
            </a:r>
          </a:p>
        </p:txBody>
      </p:sp>
    </p:spTree>
    <p:extLst>
      <p:ext uri="{BB962C8B-B14F-4D97-AF65-F5344CB8AC3E}">
        <p14:creationId xmlns:p14="http://schemas.microsoft.com/office/powerpoint/2010/main" val="420724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1" y="1079500"/>
            <a:ext cx="3904750" cy="4689475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The Wow Factor: Real-Time Insights and Customization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2A8AAC-CF96-E5BF-0A77-675CA818527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78512075"/>
              </p:ext>
            </p:extLst>
          </p:nvPr>
        </p:nvGraphicFramePr>
        <p:xfrm>
          <a:off x="6654799" y="531814"/>
          <a:ext cx="4996207" cy="5783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Frosty design</Template>
  <TotalTime>92</TotalTime>
  <Words>690</Words>
  <Application>Microsoft Office PowerPoint</Application>
  <PresentationFormat>Widescreen</PresentationFormat>
  <Paragraphs>83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Goudy Old Style</vt:lpstr>
      <vt:lpstr>Wingdings</vt:lpstr>
      <vt:lpstr>FrostyVTI</vt:lpstr>
      <vt:lpstr>Keylogger with Real-Time Keystroke Capture and Logging  -ANANYA K A</vt:lpstr>
      <vt:lpstr>Agenda</vt:lpstr>
      <vt:lpstr>PowerPoint Presentation</vt:lpstr>
      <vt:lpstr>PROBLEM STATEMENT The Problem: Unveiling the Mystery of User Actions  1.Difficulty in directly observing user thought processes 2.Limited understanding of user interactions with complex systems 3.Need for data-driven insights to optimize user experience </vt:lpstr>
      <vt:lpstr>Project Overview</vt:lpstr>
      <vt:lpstr>The End Users </vt:lpstr>
      <vt:lpstr>The Value Proposition of This Keylogger </vt:lpstr>
      <vt:lpstr>The Value Proposition of This Keylogger</vt:lpstr>
      <vt:lpstr> The Wow Factor: Real-Time Insights and Customization</vt:lpstr>
      <vt:lpstr>Modelling</vt:lpstr>
      <vt:lpstr>Modelling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Keylogger with Real-Time Keystroke Capture and Logging  -ANANYA K A</dc:title>
  <dc:creator>Ananya K A</dc:creator>
  <cp:lastModifiedBy>Ananya K A</cp:lastModifiedBy>
  <cp:revision>1</cp:revision>
  <dcterms:created xsi:type="dcterms:W3CDTF">2024-04-04T18:12:47Z</dcterms:created>
  <dcterms:modified xsi:type="dcterms:W3CDTF">2024-04-04T19:45:06Z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